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61" r:id="rId2"/>
    <p:sldId id="259" r:id="rId3"/>
    <p:sldId id="256" r:id="rId4"/>
    <p:sldId id="277" r:id="rId5"/>
    <p:sldId id="260" r:id="rId6"/>
    <p:sldId id="285" r:id="rId7"/>
    <p:sldId id="284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C7945F-6BE2-4309-831B-4099536A5352}" type="datetimeFigureOut">
              <a:rPr lang="en-IN" smtClean="0"/>
              <a:t>05-10-2025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E65C19-9EEF-450C-8E0D-2485F2ADC1D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65941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ef1156a5b4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ef1156a5b4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ecaf1dbd25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ecaf1dbd25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geefd4d17d7_1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8" name="Google Shape;718;geefd4d17d7_1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ef1156a5b4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ef1156a5b4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ecc07f8bc7_0_8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Google Shape;561;gecc07f8bc7_0_8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Google Shape;1049;geefd4d17d7_1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0" name="Google Shape;1050;geefd4d17d7_1_1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B63EE-EE2C-586F-21FD-4C25233D4C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B3B1FE-8E83-1B21-9A5C-C86DBA9917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979ED2-F3B2-7EE6-42A5-09511BCEA7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ED821F-01F4-4889-9AB9-BA34AE1A83F6}" type="datetimeFigureOut">
              <a:rPr lang="en-IN" smtClean="0"/>
              <a:t>05-10-2025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C51F86-F872-A6D0-D83C-9C6E215255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FD7652-EEB9-62D5-351B-5D178A8CF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1A0EB-361D-40A3-8734-A5AC9A6AE8C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576955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E5862-769E-C105-8E6A-41ECD73A4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8DEE53A-FD55-CD03-46E6-F314128466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1E6A3B-4173-4451-71DC-EBC4040D1B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ED821F-01F4-4889-9AB9-BA34AE1A83F6}" type="datetimeFigureOut">
              <a:rPr lang="en-IN" smtClean="0"/>
              <a:t>05-10-2025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55724C-5D64-C816-2F55-F4E53A0E24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C44A81-8B3B-981C-6002-18DDB90854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1A0EB-361D-40A3-8734-A5AC9A6AE8C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533251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6691FC9-1CF5-CCDC-42BF-3D39413AED0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0BFBBFE-2CD3-5680-BBAA-B7590BE5EE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54D100-BBBB-BEF1-00F9-2FB583A62B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ED821F-01F4-4889-9AB9-BA34AE1A83F6}" type="datetimeFigureOut">
              <a:rPr lang="en-IN" smtClean="0"/>
              <a:t>05-10-2025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5E63B0-83AE-C5A2-B6F8-B9D4FF2F0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EEC493-1352-8CF4-ED50-600CE637D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1A0EB-361D-40A3-8734-A5AC9A6AE8C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73499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1_Section 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oogle Shape;24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70835" y="-70765"/>
            <a:ext cx="12333669" cy="6999532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3"/>
          <p:cNvSpPr txBox="1">
            <a:spLocks noGrp="1"/>
          </p:cNvSpPr>
          <p:nvPr>
            <p:ph type="title"/>
          </p:nvPr>
        </p:nvSpPr>
        <p:spPr>
          <a:xfrm>
            <a:off x="3654833" y="2618900"/>
            <a:ext cx="4882400" cy="170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5333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title" idx="2" hasCustomPrompt="1"/>
          </p:nvPr>
        </p:nvSpPr>
        <p:spPr>
          <a:xfrm>
            <a:off x="3816367" y="1247400"/>
            <a:ext cx="4559200" cy="125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10666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7" name="Google Shape;27;p3"/>
          <p:cNvSpPr txBox="1">
            <a:spLocks noGrp="1"/>
          </p:cNvSpPr>
          <p:nvPr>
            <p:ph type="subTitle" idx="1"/>
          </p:nvPr>
        </p:nvSpPr>
        <p:spPr>
          <a:xfrm>
            <a:off x="3654767" y="4382233"/>
            <a:ext cx="4882400" cy="95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8" name="Google Shape;28;p3"/>
          <p:cNvGrpSpPr/>
          <p:nvPr/>
        </p:nvGrpSpPr>
        <p:grpSpPr>
          <a:xfrm>
            <a:off x="953467" y="530918"/>
            <a:ext cx="11063767" cy="5609417"/>
            <a:chOff x="715100" y="398188"/>
            <a:chExt cx="8297825" cy="4207063"/>
          </a:xfrm>
        </p:grpSpPr>
        <p:sp>
          <p:nvSpPr>
            <p:cNvPr id="29" name="Google Shape;29;p3"/>
            <p:cNvSpPr/>
            <p:nvPr/>
          </p:nvSpPr>
          <p:spPr>
            <a:xfrm>
              <a:off x="6281675" y="1157520"/>
              <a:ext cx="206400" cy="258600"/>
            </a:xfrm>
            <a:prstGeom prst="star4">
              <a:avLst>
                <a:gd name="adj" fmla="val 12011"/>
              </a:avLst>
            </a:prstGeom>
            <a:solidFill>
              <a:schemeClr val="lt2"/>
            </a:solidFill>
            <a:ln>
              <a:noFill/>
            </a:ln>
            <a:effectLst>
              <a:outerShdw blurRad="71438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3330000" y="851350"/>
              <a:ext cx="206400" cy="258600"/>
            </a:xfrm>
            <a:prstGeom prst="star4">
              <a:avLst>
                <a:gd name="adj" fmla="val 12011"/>
              </a:avLst>
            </a:prstGeom>
            <a:solidFill>
              <a:schemeClr val="lt2"/>
            </a:solidFill>
            <a:ln>
              <a:noFill/>
            </a:ln>
            <a:effectLst>
              <a:outerShdw blurRad="71438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715100" y="2754570"/>
              <a:ext cx="206400" cy="258600"/>
            </a:xfrm>
            <a:prstGeom prst="star4">
              <a:avLst>
                <a:gd name="adj" fmla="val 12011"/>
              </a:avLst>
            </a:prstGeom>
            <a:solidFill>
              <a:schemeClr val="lt2"/>
            </a:solidFill>
            <a:ln>
              <a:noFill/>
            </a:ln>
            <a:effectLst>
              <a:outerShdw blurRad="71438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2926575" y="1218413"/>
              <a:ext cx="109200" cy="136800"/>
            </a:xfrm>
            <a:prstGeom prst="star4">
              <a:avLst>
                <a:gd name="adj" fmla="val 12011"/>
              </a:avLst>
            </a:prstGeom>
            <a:solidFill>
              <a:schemeClr val="lt2"/>
            </a:solidFill>
            <a:ln>
              <a:noFill/>
            </a:ln>
            <a:effectLst>
              <a:outerShdw blurRad="71438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8903725" y="2617775"/>
              <a:ext cx="109200" cy="136800"/>
            </a:xfrm>
            <a:prstGeom prst="star4">
              <a:avLst>
                <a:gd name="adj" fmla="val 12011"/>
              </a:avLst>
            </a:prstGeom>
            <a:solidFill>
              <a:schemeClr val="lt2"/>
            </a:solidFill>
            <a:ln>
              <a:noFill/>
            </a:ln>
            <a:effectLst>
              <a:outerShdw blurRad="71438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" name="Google Shape;34;p3"/>
            <p:cNvSpPr/>
            <p:nvPr/>
          </p:nvSpPr>
          <p:spPr>
            <a:xfrm>
              <a:off x="3220800" y="4095500"/>
              <a:ext cx="109200" cy="136800"/>
            </a:xfrm>
            <a:prstGeom prst="star4">
              <a:avLst>
                <a:gd name="adj" fmla="val 12011"/>
              </a:avLst>
            </a:prstGeom>
            <a:solidFill>
              <a:schemeClr val="lt2"/>
            </a:solidFill>
            <a:ln>
              <a:noFill/>
            </a:ln>
            <a:effectLst>
              <a:outerShdw blurRad="71438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" name="Google Shape;35;p3"/>
            <p:cNvSpPr/>
            <p:nvPr/>
          </p:nvSpPr>
          <p:spPr>
            <a:xfrm>
              <a:off x="5273050" y="4262950"/>
              <a:ext cx="273300" cy="342300"/>
            </a:xfrm>
            <a:prstGeom prst="star4">
              <a:avLst>
                <a:gd name="adj" fmla="val 12011"/>
              </a:avLst>
            </a:prstGeom>
            <a:solidFill>
              <a:schemeClr val="lt2"/>
            </a:solidFill>
            <a:ln>
              <a:noFill/>
            </a:ln>
            <a:effectLst>
              <a:outerShdw blurRad="71438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" name="Google Shape;36;p3"/>
            <p:cNvSpPr/>
            <p:nvPr/>
          </p:nvSpPr>
          <p:spPr>
            <a:xfrm>
              <a:off x="8220250" y="674625"/>
              <a:ext cx="109200" cy="136800"/>
            </a:xfrm>
            <a:prstGeom prst="star4">
              <a:avLst>
                <a:gd name="adj" fmla="val 12011"/>
              </a:avLst>
            </a:prstGeom>
            <a:solidFill>
              <a:schemeClr val="lt2"/>
            </a:solidFill>
            <a:ln>
              <a:noFill/>
            </a:ln>
            <a:effectLst>
              <a:outerShdw blurRad="71438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" name="Google Shape;37;p3"/>
            <p:cNvSpPr/>
            <p:nvPr/>
          </p:nvSpPr>
          <p:spPr>
            <a:xfrm>
              <a:off x="1212075" y="398188"/>
              <a:ext cx="109200" cy="136800"/>
            </a:xfrm>
            <a:prstGeom prst="star4">
              <a:avLst>
                <a:gd name="adj" fmla="val 12011"/>
              </a:avLst>
            </a:prstGeom>
            <a:solidFill>
              <a:schemeClr val="lt2"/>
            </a:solidFill>
            <a:ln>
              <a:noFill/>
            </a:ln>
            <a:effectLst>
              <a:outerShdw blurRad="71438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9075122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98850" y="-55598"/>
            <a:ext cx="12389703" cy="6969199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7"/>
          <p:cNvSpPr txBox="1">
            <a:spLocks noGrp="1"/>
          </p:cNvSpPr>
          <p:nvPr>
            <p:ph type="body" idx="1"/>
          </p:nvPr>
        </p:nvSpPr>
        <p:spPr>
          <a:xfrm>
            <a:off x="960000" y="2072200"/>
            <a:ext cx="5473600" cy="40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867"/>
            </a:lvl1pPr>
            <a:lvl2pPr marL="1219170" lvl="1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1" name="Google Shape;81;p7"/>
          <p:cNvSpPr txBox="1">
            <a:spLocks noGrp="1"/>
          </p:cNvSpPr>
          <p:nvPr>
            <p:ph type="title"/>
          </p:nvPr>
        </p:nvSpPr>
        <p:spPr>
          <a:xfrm>
            <a:off x="960000" y="710567"/>
            <a:ext cx="10272000" cy="5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82" name="Google Shape;82;p7"/>
          <p:cNvGrpSpPr/>
          <p:nvPr/>
        </p:nvGrpSpPr>
        <p:grpSpPr>
          <a:xfrm>
            <a:off x="706301" y="713334"/>
            <a:ext cx="10735433" cy="5650533"/>
            <a:chOff x="529725" y="535000"/>
            <a:chExt cx="8051575" cy="4237900"/>
          </a:xfrm>
        </p:grpSpPr>
        <p:sp>
          <p:nvSpPr>
            <p:cNvPr id="83" name="Google Shape;83;p7"/>
            <p:cNvSpPr/>
            <p:nvPr/>
          </p:nvSpPr>
          <p:spPr>
            <a:xfrm>
              <a:off x="2896425" y="4022150"/>
              <a:ext cx="109200" cy="136800"/>
            </a:xfrm>
            <a:prstGeom prst="star4">
              <a:avLst>
                <a:gd name="adj" fmla="val 12011"/>
              </a:avLst>
            </a:prstGeom>
            <a:solidFill>
              <a:schemeClr val="lt2"/>
            </a:solidFill>
            <a:ln>
              <a:noFill/>
            </a:ln>
            <a:effectLst>
              <a:outerShdw blurRad="71438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" name="Google Shape;84;p7"/>
            <p:cNvSpPr/>
            <p:nvPr/>
          </p:nvSpPr>
          <p:spPr>
            <a:xfrm>
              <a:off x="8378200" y="875892"/>
              <a:ext cx="203100" cy="254400"/>
            </a:xfrm>
            <a:prstGeom prst="star4">
              <a:avLst>
                <a:gd name="adj" fmla="val 12011"/>
              </a:avLst>
            </a:prstGeom>
            <a:solidFill>
              <a:schemeClr val="lt2"/>
            </a:solidFill>
            <a:ln>
              <a:noFill/>
            </a:ln>
            <a:effectLst>
              <a:outerShdw blurRad="71438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" name="Google Shape;85;p7"/>
            <p:cNvSpPr/>
            <p:nvPr/>
          </p:nvSpPr>
          <p:spPr>
            <a:xfrm>
              <a:off x="4741463" y="4045775"/>
              <a:ext cx="334800" cy="419400"/>
            </a:xfrm>
            <a:prstGeom prst="star4">
              <a:avLst>
                <a:gd name="adj" fmla="val 12011"/>
              </a:avLst>
            </a:prstGeom>
            <a:solidFill>
              <a:schemeClr val="lt2"/>
            </a:solidFill>
            <a:ln>
              <a:noFill/>
            </a:ln>
            <a:effectLst>
              <a:outerShdw blurRad="71438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" name="Google Shape;86;p7"/>
            <p:cNvSpPr/>
            <p:nvPr/>
          </p:nvSpPr>
          <p:spPr>
            <a:xfrm>
              <a:off x="8213925" y="2045525"/>
              <a:ext cx="109200" cy="136800"/>
            </a:xfrm>
            <a:prstGeom prst="star4">
              <a:avLst>
                <a:gd name="adj" fmla="val 12011"/>
              </a:avLst>
            </a:prstGeom>
            <a:solidFill>
              <a:schemeClr val="dk1"/>
            </a:solidFill>
            <a:ln>
              <a:noFill/>
            </a:ln>
            <a:effectLst>
              <a:outerShdw blurRad="71438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" name="Google Shape;87;p7"/>
            <p:cNvSpPr/>
            <p:nvPr/>
          </p:nvSpPr>
          <p:spPr>
            <a:xfrm>
              <a:off x="5046275" y="1310025"/>
              <a:ext cx="109200" cy="136800"/>
            </a:xfrm>
            <a:prstGeom prst="star4">
              <a:avLst>
                <a:gd name="adj" fmla="val 12011"/>
              </a:avLst>
            </a:prstGeom>
            <a:solidFill>
              <a:schemeClr val="lt2"/>
            </a:solidFill>
            <a:ln>
              <a:noFill/>
            </a:ln>
            <a:effectLst>
              <a:outerShdw blurRad="71438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" name="Google Shape;88;p7"/>
            <p:cNvSpPr/>
            <p:nvPr/>
          </p:nvSpPr>
          <p:spPr>
            <a:xfrm>
              <a:off x="529725" y="2810625"/>
              <a:ext cx="109200" cy="136800"/>
            </a:xfrm>
            <a:prstGeom prst="star4">
              <a:avLst>
                <a:gd name="adj" fmla="val 12011"/>
              </a:avLst>
            </a:prstGeom>
            <a:solidFill>
              <a:schemeClr val="lt2"/>
            </a:solidFill>
            <a:ln>
              <a:noFill/>
            </a:ln>
            <a:effectLst>
              <a:outerShdw blurRad="71438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" name="Google Shape;89;p7"/>
            <p:cNvSpPr/>
            <p:nvPr/>
          </p:nvSpPr>
          <p:spPr>
            <a:xfrm>
              <a:off x="857675" y="4506350"/>
              <a:ext cx="162900" cy="204300"/>
            </a:xfrm>
            <a:prstGeom prst="star4">
              <a:avLst>
                <a:gd name="adj" fmla="val 12011"/>
              </a:avLst>
            </a:prstGeom>
            <a:solidFill>
              <a:schemeClr val="lt2"/>
            </a:solidFill>
            <a:ln>
              <a:noFill/>
            </a:ln>
            <a:effectLst>
              <a:outerShdw blurRad="71438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0" name="Google Shape;90;p7"/>
            <p:cNvSpPr/>
            <p:nvPr/>
          </p:nvSpPr>
          <p:spPr>
            <a:xfrm>
              <a:off x="761775" y="535000"/>
              <a:ext cx="203100" cy="254400"/>
            </a:xfrm>
            <a:prstGeom prst="star4">
              <a:avLst>
                <a:gd name="adj" fmla="val 12011"/>
              </a:avLst>
            </a:prstGeom>
            <a:solidFill>
              <a:schemeClr val="lt2"/>
            </a:solidFill>
            <a:ln>
              <a:noFill/>
            </a:ln>
            <a:effectLst>
              <a:outerShdw blurRad="71438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1" name="Google Shape;91;p7"/>
            <p:cNvSpPr/>
            <p:nvPr/>
          </p:nvSpPr>
          <p:spPr>
            <a:xfrm>
              <a:off x="8185100" y="4636100"/>
              <a:ext cx="109200" cy="136800"/>
            </a:xfrm>
            <a:prstGeom prst="star4">
              <a:avLst>
                <a:gd name="adj" fmla="val 12011"/>
              </a:avLst>
            </a:prstGeom>
            <a:solidFill>
              <a:schemeClr val="lt2"/>
            </a:solidFill>
            <a:ln>
              <a:noFill/>
            </a:ln>
            <a:effectLst>
              <a:outerShdw blurRad="71438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4029932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37435" y="-93018"/>
            <a:ext cx="12466869" cy="7044035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16"/>
          <p:cNvSpPr txBox="1">
            <a:spLocks noGrp="1"/>
          </p:cNvSpPr>
          <p:nvPr>
            <p:ph type="title"/>
          </p:nvPr>
        </p:nvSpPr>
        <p:spPr>
          <a:xfrm>
            <a:off x="960000" y="710567"/>
            <a:ext cx="10272000" cy="5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197" name="Google Shape;197;p16"/>
          <p:cNvGrpSpPr/>
          <p:nvPr/>
        </p:nvGrpSpPr>
        <p:grpSpPr>
          <a:xfrm>
            <a:off x="591934" y="758278"/>
            <a:ext cx="10909900" cy="5369111"/>
            <a:chOff x="443950" y="568708"/>
            <a:chExt cx="8182425" cy="4026833"/>
          </a:xfrm>
        </p:grpSpPr>
        <p:sp>
          <p:nvSpPr>
            <p:cNvPr id="198" name="Google Shape;198;p16"/>
            <p:cNvSpPr/>
            <p:nvPr/>
          </p:nvSpPr>
          <p:spPr>
            <a:xfrm>
              <a:off x="8222500" y="568708"/>
              <a:ext cx="206400" cy="258600"/>
            </a:xfrm>
            <a:prstGeom prst="star4">
              <a:avLst>
                <a:gd name="adj" fmla="val 12011"/>
              </a:avLst>
            </a:prstGeom>
            <a:solidFill>
              <a:schemeClr val="lt2"/>
            </a:solidFill>
            <a:ln>
              <a:noFill/>
            </a:ln>
            <a:effectLst>
              <a:outerShdw blurRad="71438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9" name="Google Shape;199;p16"/>
            <p:cNvSpPr/>
            <p:nvPr/>
          </p:nvSpPr>
          <p:spPr>
            <a:xfrm>
              <a:off x="8517175" y="2695575"/>
              <a:ext cx="109200" cy="136800"/>
            </a:xfrm>
            <a:prstGeom prst="star4">
              <a:avLst>
                <a:gd name="adj" fmla="val 12011"/>
              </a:avLst>
            </a:prstGeom>
            <a:solidFill>
              <a:schemeClr val="lt2"/>
            </a:solidFill>
            <a:ln>
              <a:noFill/>
            </a:ln>
            <a:effectLst>
              <a:outerShdw blurRad="71438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0" name="Google Shape;200;p16"/>
            <p:cNvSpPr/>
            <p:nvPr/>
          </p:nvSpPr>
          <p:spPr>
            <a:xfrm>
              <a:off x="7885400" y="1666300"/>
              <a:ext cx="109200" cy="136800"/>
            </a:xfrm>
            <a:prstGeom prst="star4">
              <a:avLst>
                <a:gd name="adj" fmla="val 12011"/>
              </a:avLst>
            </a:prstGeom>
            <a:solidFill>
              <a:schemeClr val="lt2"/>
            </a:solidFill>
            <a:ln>
              <a:noFill/>
            </a:ln>
            <a:effectLst>
              <a:outerShdw blurRad="71438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1" name="Google Shape;201;p16"/>
            <p:cNvSpPr/>
            <p:nvPr/>
          </p:nvSpPr>
          <p:spPr>
            <a:xfrm rot="10800000">
              <a:off x="8374300" y="4169258"/>
              <a:ext cx="109200" cy="136800"/>
            </a:xfrm>
            <a:prstGeom prst="star4">
              <a:avLst>
                <a:gd name="adj" fmla="val 12011"/>
              </a:avLst>
            </a:prstGeom>
            <a:solidFill>
              <a:schemeClr val="lt2"/>
            </a:solidFill>
            <a:ln>
              <a:noFill/>
            </a:ln>
            <a:effectLst>
              <a:outerShdw blurRad="71438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2" name="Google Shape;202;p16"/>
            <p:cNvSpPr/>
            <p:nvPr/>
          </p:nvSpPr>
          <p:spPr>
            <a:xfrm rot="10800000">
              <a:off x="565225" y="4236533"/>
              <a:ext cx="206400" cy="258600"/>
            </a:xfrm>
            <a:prstGeom prst="star4">
              <a:avLst>
                <a:gd name="adj" fmla="val 12011"/>
              </a:avLst>
            </a:prstGeom>
            <a:solidFill>
              <a:schemeClr val="lt2"/>
            </a:solidFill>
            <a:ln>
              <a:noFill/>
            </a:ln>
            <a:effectLst>
              <a:outerShdw blurRad="71438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3" name="Google Shape;203;p16"/>
            <p:cNvSpPr/>
            <p:nvPr/>
          </p:nvSpPr>
          <p:spPr>
            <a:xfrm rot="10800000">
              <a:off x="443950" y="2002866"/>
              <a:ext cx="109200" cy="136800"/>
            </a:xfrm>
            <a:prstGeom prst="star4">
              <a:avLst>
                <a:gd name="adj" fmla="val 12011"/>
              </a:avLst>
            </a:prstGeom>
            <a:solidFill>
              <a:schemeClr val="lt2"/>
            </a:solidFill>
            <a:ln>
              <a:noFill/>
            </a:ln>
            <a:effectLst>
              <a:outerShdw blurRad="71438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4" name="Google Shape;204;p16"/>
            <p:cNvSpPr/>
            <p:nvPr/>
          </p:nvSpPr>
          <p:spPr>
            <a:xfrm rot="10800000">
              <a:off x="1015100" y="3211866"/>
              <a:ext cx="109200" cy="136800"/>
            </a:xfrm>
            <a:prstGeom prst="star4">
              <a:avLst>
                <a:gd name="adj" fmla="val 12011"/>
              </a:avLst>
            </a:prstGeom>
            <a:solidFill>
              <a:schemeClr val="lt2"/>
            </a:solidFill>
            <a:ln>
              <a:noFill/>
            </a:ln>
            <a:effectLst>
              <a:outerShdw blurRad="71438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5" name="Google Shape;205;p16"/>
            <p:cNvSpPr/>
            <p:nvPr/>
          </p:nvSpPr>
          <p:spPr>
            <a:xfrm>
              <a:off x="975075" y="703653"/>
              <a:ext cx="152400" cy="190800"/>
            </a:xfrm>
            <a:prstGeom prst="star4">
              <a:avLst>
                <a:gd name="adj" fmla="val 12011"/>
              </a:avLst>
            </a:prstGeom>
            <a:solidFill>
              <a:schemeClr val="lt2"/>
            </a:solidFill>
            <a:ln>
              <a:noFill/>
            </a:ln>
            <a:effectLst>
              <a:outerShdw blurRad="71438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6" name="Google Shape;206;p16"/>
            <p:cNvSpPr/>
            <p:nvPr/>
          </p:nvSpPr>
          <p:spPr>
            <a:xfrm rot="10800000">
              <a:off x="5297875" y="4458741"/>
              <a:ext cx="109200" cy="136800"/>
            </a:xfrm>
            <a:prstGeom prst="star4">
              <a:avLst>
                <a:gd name="adj" fmla="val 12011"/>
              </a:avLst>
            </a:prstGeom>
            <a:solidFill>
              <a:schemeClr val="lt2"/>
            </a:solidFill>
            <a:ln>
              <a:noFill/>
            </a:ln>
            <a:effectLst>
              <a:outerShdw blurRad="71438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36943512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Title and text 3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87751" y="-61667"/>
            <a:ext cx="12367501" cy="6981333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2"/>
          <p:cNvSpPr txBox="1">
            <a:spLocks noGrp="1"/>
          </p:cNvSpPr>
          <p:nvPr>
            <p:ph type="body" idx="1"/>
          </p:nvPr>
        </p:nvSpPr>
        <p:spPr>
          <a:xfrm>
            <a:off x="960000" y="1762267"/>
            <a:ext cx="10272000" cy="43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●"/>
              <a:defRPr/>
            </a:lvl1pPr>
            <a:lvl2pPr marL="1219170" lvl="1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marL="1828754" lvl="2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marL="2438339" lvl="3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marL="3047924" lvl="4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marL="3657509" lvl="5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marL="4267093" lvl="6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marL="4876678" lvl="7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marL="5486263" lvl="8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6" name="Google Shape;276;p22"/>
          <p:cNvSpPr txBox="1">
            <a:spLocks noGrp="1"/>
          </p:cNvSpPr>
          <p:nvPr>
            <p:ph type="title"/>
          </p:nvPr>
        </p:nvSpPr>
        <p:spPr>
          <a:xfrm>
            <a:off x="960000" y="710567"/>
            <a:ext cx="10272000" cy="5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277" name="Google Shape;277;p22"/>
          <p:cNvGrpSpPr/>
          <p:nvPr/>
        </p:nvGrpSpPr>
        <p:grpSpPr>
          <a:xfrm>
            <a:off x="435033" y="1126400"/>
            <a:ext cx="11146267" cy="5199733"/>
            <a:chOff x="326275" y="844800"/>
            <a:chExt cx="8359700" cy="3899800"/>
          </a:xfrm>
        </p:grpSpPr>
        <p:sp>
          <p:nvSpPr>
            <p:cNvPr id="278" name="Google Shape;278;p22"/>
            <p:cNvSpPr/>
            <p:nvPr/>
          </p:nvSpPr>
          <p:spPr>
            <a:xfrm>
              <a:off x="1241775" y="4607800"/>
              <a:ext cx="109200" cy="136800"/>
            </a:xfrm>
            <a:prstGeom prst="star4">
              <a:avLst>
                <a:gd name="adj" fmla="val 12011"/>
              </a:avLst>
            </a:prstGeom>
            <a:solidFill>
              <a:schemeClr val="lt2"/>
            </a:solidFill>
            <a:ln>
              <a:noFill/>
            </a:ln>
            <a:effectLst>
              <a:outerShdw blurRad="71438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9" name="Google Shape;279;p22"/>
            <p:cNvSpPr/>
            <p:nvPr/>
          </p:nvSpPr>
          <p:spPr>
            <a:xfrm>
              <a:off x="326275" y="2238383"/>
              <a:ext cx="203100" cy="254700"/>
            </a:xfrm>
            <a:prstGeom prst="star4">
              <a:avLst>
                <a:gd name="adj" fmla="val 12011"/>
              </a:avLst>
            </a:prstGeom>
            <a:solidFill>
              <a:schemeClr val="lt2"/>
            </a:solidFill>
            <a:ln>
              <a:noFill/>
            </a:ln>
            <a:effectLst>
              <a:outerShdw blurRad="71438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0" name="Google Shape;280;p22"/>
            <p:cNvSpPr/>
            <p:nvPr/>
          </p:nvSpPr>
          <p:spPr>
            <a:xfrm>
              <a:off x="8373675" y="1239975"/>
              <a:ext cx="203100" cy="254400"/>
            </a:xfrm>
            <a:prstGeom prst="star4">
              <a:avLst>
                <a:gd name="adj" fmla="val 12011"/>
              </a:avLst>
            </a:prstGeom>
            <a:solidFill>
              <a:schemeClr val="lt2"/>
            </a:solidFill>
            <a:ln>
              <a:noFill/>
            </a:ln>
            <a:effectLst>
              <a:outerShdw blurRad="71438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1" name="Google Shape;281;p22"/>
            <p:cNvSpPr/>
            <p:nvPr/>
          </p:nvSpPr>
          <p:spPr>
            <a:xfrm>
              <a:off x="5075000" y="3024950"/>
              <a:ext cx="109200" cy="136800"/>
            </a:xfrm>
            <a:prstGeom prst="star4">
              <a:avLst>
                <a:gd name="adj" fmla="val 12011"/>
              </a:avLst>
            </a:prstGeom>
            <a:solidFill>
              <a:schemeClr val="lt2"/>
            </a:solidFill>
            <a:ln>
              <a:noFill/>
            </a:ln>
            <a:effectLst>
              <a:outerShdw blurRad="71438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2" name="Google Shape;282;p22"/>
            <p:cNvSpPr/>
            <p:nvPr/>
          </p:nvSpPr>
          <p:spPr>
            <a:xfrm>
              <a:off x="8576775" y="4310850"/>
              <a:ext cx="109200" cy="136800"/>
            </a:xfrm>
            <a:prstGeom prst="star4">
              <a:avLst>
                <a:gd name="adj" fmla="val 12011"/>
              </a:avLst>
            </a:prstGeom>
            <a:solidFill>
              <a:schemeClr val="lt2"/>
            </a:solidFill>
            <a:ln>
              <a:noFill/>
            </a:ln>
            <a:effectLst>
              <a:outerShdw blurRad="71438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3" name="Google Shape;283;p22"/>
            <p:cNvSpPr/>
            <p:nvPr/>
          </p:nvSpPr>
          <p:spPr>
            <a:xfrm>
              <a:off x="759725" y="844800"/>
              <a:ext cx="109200" cy="136800"/>
            </a:xfrm>
            <a:prstGeom prst="star4">
              <a:avLst>
                <a:gd name="adj" fmla="val 12011"/>
              </a:avLst>
            </a:prstGeom>
            <a:solidFill>
              <a:schemeClr val="lt2"/>
            </a:solidFill>
            <a:ln>
              <a:noFill/>
            </a:ln>
            <a:effectLst>
              <a:outerShdw blurRad="71438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4" name="Google Shape;284;p22"/>
            <p:cNvSpPr/>
            <p:nvPr/>
          </p:nvSpPr>
          <p:spPr>
            <a:xfrm>
              <a:off x="2676050" y="3806325"/>
              <a:ext cx="268200" cy="336000"/>
            </a:xfrm>
            <a:prstGeom prst="star4">
              <a:avLst>
                <a:gd name="adj" fmla="val 12011"/>
              </a:avLst>
            </a:prstGeom>
            <a:solidFill>
              <a:schemeClr val="lt2"/>
            </a:solidFill>
            <a:ln>
              <a:noFill/>
            </a:ln>
            <a:effectLst>
              <a:outerShdw blurRad="71438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5" name="Google Shape;285;p22"/>
            <p:cNvSpPr/>
            <p:nvPr/>
          </p:nvSpPr>
          <p:spPr>
            <a:xfrm>
              <a:off x="7717975" y="1933575"/>
              <a:ext cx="109200" cy="136800"/>
            </a:xfrm>
            <a:prstGeom prst="star4">
              <a:avLst>
                <a:gd name="adj" fmla="val 12011"/>
              </a:avLst>
            </a:prstGeom>
            <a:solidFill>
              <a:schemeClr val="lt2"/>
            </a:solidFill>
            <a:ln>
              <a:noFill/>
            </a:ln>
            <a:effectLst>
              <a:outerShdw blurRad="71438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6" name="Google Shape;286;p22"/>
            <p:cNvSpPr/>
            <p:nvPr/>
          </p:nvSpPr>
          <p:spPr>
            <a:xfrm>
              <a:off x="4669800" y="4447050"/>
              <a:ext cx="109200" cy="136800"/>
            </a:xfrm>
            <a:prstGeom prst="star4">
              <a:avLst>
                <a:gd name="adj" fmla="val 12011"/>
              </a:avLst>
            </a:prstGeom>
            <a:solidFill>
              <a:schemeClr val="lt2"/>
            </a:solidFill>
            <a:ln>
              <a:noFill/>
            </a:ln>
            <a:effectLst>
              <a:outerShdw blurRad="71438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35328000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Title and four columns 1"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5" name="Google Shape;325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70768" y="-52082"/>
            <a:ext cx="12333535" cy="6962167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25"/>
          <p:cNvSpPr txBox="1">
            <a:spLocks noGrp="1"/>
          </p:cNvSpPr>
          <p:nvPr>
            <p:ph type="title"/>
          </p:nvPr>
        </p:nvSpPr>
        <p:spPr>
          <a:xfrm>
            <a:off x="959984" y="1893700"/>
            <a:ext cx="30764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327" name="Google Shape;327;p25"/>
          <p:cNvSpPr txBox="1">
            <a:spLocks noGrp="1"/>
          </p:cNvSpPr>
          <p:nvPr>
            <p:ph type="subTitle" idx="1"/>
          </p:nvPr>
        </p:nvSpPr>
        <p:spPr>
          <a:xfrm>
            <a:off x="959984" y="2675733"/>
            <a:ext cx="3076400" cy="95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8" name="Google Shape;328;p25"/>
          <p:cNvSpPr txBox="1">
            <a:spLocks noGrp="1"/>
          </p:cNvSpPr>
          <p:nvPr>
            <p:ph type="title" idx="2"/>
          </p:nvPr>
        </p:nvSpPr>
        <p:spPr>
          <a:xfrm>
            <a:off x="8155600" y="1893700"/>
            <a:ext cx="30764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329" name="Google Shape;329;p25"/>
          <p:cNvSpPr txBox="1">
            <a:spLocks noGrp="1"/>
          </p:cNvSpPr>
          <p:nvPr>
            <p:ph type="subTitle" idx="3"/>
          </p:nvPr>
        </p:nvSpPr>
        <p:spPr>
          <a:xfrm>
            <a:off x="8155600" y="2675733"/>
            <a:ext cx="3076400" cy="95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0" name="Google Shape;330;p25"/>
          <p:cNvSpPr txBox="1">
            <a:spLocks noGrp="1"/>
          </p:cNvSpPr>
          <p:nvPr>
            <p:ph type="title" idx="4"/>
          </p:nvPr>
        </p:nvSpPr>
        <p:spPr>
          <a:xfrm>
            <a:off x="959984" y="4053399"/>
            <a:ext cx="30764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331" name="Google Shape;331;p25"/>
          <p:cNvSpPr txBox="1">
            <a:spLocks noGrp="1"/>
          </p:cNvSpPr>
          <p:nvPr>
            <p:ph type="subTitle" idx="5"/>
          </p:nvPr>
        </p:nvSpPr>
        <p:spPr>
          <a:xfrm>
            <a:off x="959984" y="4834133"/>
            <a:ext cx="3076400" cy="95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2" name="Google Shape;332;p25"/>
          <p:cNvSpPr txBox="1">
            <a:spLocks noGrp="1"/>
          </p:cNvSpPr>
          <p:nvPr>
            <p:ph type="title" idx="6"/>
          </p:nvPr>
        </p:nvSpPr>
        <p:spPr>
          <a:xfrm>
            <a:off x="8155600" y="4053399"/>
            <a:ext cx="30764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333" name="Google Shape;333;p25"/>
          <p:cNvSpPr txBox="1">
            <a:spLocks noGrp="1"/>
          </p:cNvSpPr>
          <p:nvPr>
            <p:ph type="subTitle" idx="7"/>
          </p:nvPr>
        </p:nvSpPr>
        <p:spPr>
          <a:xfrm>
            <a:off x="8155600" y="4834133"/>
            <a:ext cx="3076400" cy="95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4" name="Google Shape;334;p25"/>
          <p:cNvSpPr txBox="1">
            <a:spLocks noGrp="1"/>
          </p:cNvSpPr>
          <p:nvPr>
            <p:ph type="title" idx="8"/>
          </p:nvPr>
        </p:nvSpPr>
        <p:spPr>
          <a:xfrm>
            <a:off x="960000" y="710567"/>
            <a:ext cx="10272000" cy="5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335" name="Google Shape;335;p25"/>
          <p:cNvGrpSpPr/>
          <p:nvPr/>
        </p:nvGrpSpPr>
        <p:grpSpPr>
          <a:xfrm>
            <a:off x="596233" y="453934"/>
            <a:ext cx="10938400" cy="5941567"/>
            <a:chOff x="447175" y="340450"/>
            <a:chExt cx="8203800" cy="4456175"/>
          </a:xfrm>
        </p:grpSpPr>
        <p:sp>
          <p:nvSpPr>
            <p:cNvPr id="336" name="Google Shape;336;p25"/>
            <p:cNvSpPr/>
            <p:nvPr/>
          </p:nvSpPr>
          <p:spPr>
            <a:xfrm>
              <a:off x="8200475" y="507808"/>
              <a:ext cx="206400" cy="258600"/>
            </a:xfrm>
            <a:prstGeom prst="star4">
              <a:avLst>
                <a:gd name="adj" fmla="val 12011"/>
              </a:avLst>
            </a:prstGeom>
            <a:solidFill>
              <a:schemeClr val="lt2"/>
            </a:solidFill>
            <a:ln>
              <a:noFill/>
            </a:ln>
            <a:effectLst>
              <a:outerShdw blurRad="71438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7" name="Google Shape;337;p25"/>
            <p:cNvSpPr/>
            <p:nvPr/>
          </p:nvSpPr>
          <p:spPr>
            <a:xfrm>
              <a:off x="1632800" y="340450"/>
              <a:ext cx="206400" cy="258600"/>
            </a:xfrm>
            <a:prstGeom prst="star4">
              <a:avLst>
                <a:gd name="adj" fmla="val 12011"/>
              </a:avLst>
            </a:prstGeom>
            <a:solidFill>
              <a:schemeClr val="lt2"/>
            </a:solidFill>
            <a:ln>
              <a:noFill/>
            </a:ln>
            <a:effectLst>
              <a:outerShdw blurRad="71438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8" name="Google Shape;338;p25"/>
            <p:cNvSpPr/>
            <p:nvPr/>
          </p:nvSpPr>
          <p:spPr>
            <a:xfrm>
              <a:off x="447175" y="2624345"/>
              <a:ext cx="206400" cy="258600"/>
            </a:xfrm>
            <a:prstGeom prst="star4">
              <a:avLst>
                <a:gd name="adj" fmla="val 12011"/>
              </a:avLst>
            </a:prstGeom>
            <a:solidFill>
              <a:schemeClr val="lt2"/>
            </a:solidFill>
            <a:ln>
              <a:noFill/>
            </a:ln>
            <a:effectLst>
              <a:outerShdw blurRad="71438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9" name="Google Shape;339;p25"/>
            <p:cNvSpPr/>
            <p:nvPr/>
          </p:nvSpPr>
          <p:spPr>
            <a:xfrm>
              <a:off x="1177425" y="629588"/>
              <a:ext cx="109200" cy="136800"/>
            </a:xfrm>
            <a:prstGeom prst="star4">
              <a:avLst>
                <a:gd name="adj" fmla="val 12011"/>
              </a:avLst>
            </a:prstGeom>
            <a:solidFill>
              <a:schemeClr val="lt2"/>
            </a:solidFill>
            <a:ln>
              <a:noFill/>
            </a:ln>
            <a:effectLst>
              <a:outerShdw blurRad="71438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0" name="Google Shape;340;p25"/>
            <p:cNvSpPr/>
            <p:nvPr/>
          </p:nvSpPr>
          <p:spPr>
            <a:xfrm>
              <a:off x="8541775" y="4262950"/>
              <a:ext cx="109200" cy="136800"/>
            </a:xfrm>
            <a:prstGeom prst="star4">
              <a:avLst>
                <a:gd name="adj" fmla="val 12011"/>
              </a:avLst>
            </a:prstGeom>
            <a:solidFill>
              <a:schemeClr val="lt2"/>
            </a:solidFill>
            <a:ln>
              <a:noFill/>
            </a:ln>
            <a:effectLst>
              <a:outerShdw blurRad="71438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1" name="Google Shape;341;p25"/>
            <p:cNvSpPr/>
            <p:nvPr/>
          </p:nvSpPr>
          <p:spPr>
            <a:xfrm>
              <a:off x="8526700" y="1464250"/>
              <a:ext cx="109200" cy="136800"/>
            </a:xfrm>
            <a:prstGeom prst="star4">
              <a:avLst>
                <a:gd name="adj" fmla="val 12011"/>
              </a:avLst>
            </a:prstGeom>
            <a:solidFill>
              <a:schemeClr val="lt2"/>
            </a:solidFill>
            <a:ln>
              <a:noFill/>
            </a:ln>
            <a:effectLst>
              <a:outerShdw blurRad="71438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2" name="Google Shape;342;p25"/>
            <p:cNvSpPr/>
            <p:nvPr/>
          </p:nvSpPr>
          <p:spPr>
            <a:xfrm>
              <a:off x="2198125" y="4659825"/>
              <a:ext cx="109200" cy="136800"/>
            </a:xfrm>
            <a:prstGeom prst="star4">
              <a:avLst>
                <a:gd name="adj" fmla="val 12011"/>
              </a:avLst>
            </a:prstGeom>
            <a:solidFill>
              <a:schemeClr val="lt2"/>
            </a:solidFill>
            <a:ln>
              <a:noFill/>
            </a:ln>
            <a:effectLst>
              <a:outerShdw blurRad="71438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9464292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25799" y="-70765"/>
            <a:ext cx="12443597" cy="6999532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9"/>
          <p:cNvSpPr txBox="1">
            <a:spLocks noGrp="1"/>
          </p:cNvSpPr>
          <p:nvPr>
            <p:ph type="subTitle" idx="1"/>
          </p:nvPr>
        </p:nvSpPr>
        <p:spPr>
          <a:xfrm flipH="1">
            <a:off x="5673933" y="2684900"/>
            <a:ext cx="5564800" cy="224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9"/>
          <p:cNvSpPr txBox="1">
            <a:spLocks noGrp="1"/>
          </p:cNvSpPr>
          <p:nvPr>
            <p:ph type="title"/>
          </p:nvPr>
        </p:nvSpPr>
        <p:spPr>
          <a:xfrm flipH="1">
            <a:off x="5673733" y="1924267"/>
            <a:ext cx="55648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4933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108" name="Google Shape;108;p9"/>
          <p:cNvGrpSpPr/>
          <p:nvPr/>
        </p:nvGrpSpPr>
        <p:grpSpPr>
          <a:xfrm>
            <a:off x="567065" y="530934"/>
            <a:ext cx="11229033" cy="5867933"/>
            <a:chOff x="425298" y="398200"/>
            <a:chExt cx="8421775" cy="4400950"/>
          </a:xfrm>
        </p:grpSpPr>
        <p:sp>
          <p:nvSpPr>
            <p:cNvPr id="109" name="Google Shape;109;p9"/>
            <p:cNvSpPr/>
            <p:nvPr/>
          </p:nvSpPr>
          <p:spPr>
            <a:xfrm flipH="1">
              <a:off x="8180298" y="606783"/>
              <a:ext cx="206400" cy="258600"/>
            </a:xfrm>
            <a:prstGeom prst="star4">
              <a:avLst>
                <a:gd name="adj" fmla="val 12011"/>
              </a:avLst>
            </a:prstGeom>
            <a:solidFill>
              <a:schemeClr val="lt2"/>
            </a:solidFill>
            <a:ln>
              <a:noFill/>
            </a:ln>
            <a:effectLst>
              <a:outerShdw blurRad="71438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0" name="Google Shape;110;p9"/>
            <p:cNvSpPr/>
            <p:nvPr/>
          </p:nvSpPr>
          <p:spPr>
            <a:xfrm flipH="1">
              <a:off x="8737873" y="2963025"/>
              <a:ext cx="109200" cy="136800"/>
            </a:xfrm>
            <a:prstGeom prst="star4">
              <a:avLst>
                <a:gd name="adj" fmla="val 12011"/>
              </a:avLst>
            </a:prstGeom>
            <a:solidFill>
              <a:schemeClr val="lt2"/>
            </a:solidFill>
            <a:ln>
              <a:noFill/>
            </a:ln>
            <a:effectLst>
              <a:outerShdw blurRad="71438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1" name="Google Shape;111;p9"/>
            <p:cNvSpPr/>
            <p:nvPr/>
          </p:nvSpPr>
          <p:spPr>
            <a:xfrm flipH="1">
              <a:off x="6894423" y="4403758"/>
              <a:ext cx="206400" cy="258600"/>
            </a:xfrm>
            <a:prstGeom prst="star4">
              <a:avLst>
                <a:gd name="adj" fmla="val 12011"/>
              </a:avLst>
            </a:prstGeom>
            <a:solidFill>
              <a:schemeClr val="lt2"/>
            </a:solidFill>
            <a:ln>
              <a:noFill/>
            </a:ln>
            <a:effectLst>
              <a:outerShdw blurRad="71438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2" name="Google Shape;112;p9"/>
            <p:cNvSpPr/>
            <p:nvPr/>
          </p:nvSpPr>
          <p:spPr>
            <a:xfrm flipH="1">
              <a:off x="4521598" y="466600"/>
              <a:ext cx="109200" cy="136800"/>
            </a:xfrm>
            <a:prstGeom prst="star4">
              <a:avLst>
                <a:gd name="adj" fmla="val 12011"/>
              </a:avLst>
            </a:prstGeom>
            <a:solidFill>
              <a:schemeClr val="lt2"/>
            </a:solidFill>
            <a:ln>
              <a:noFill/>
            </a:ln>
            <a:effectLst>
              <a:outerShdw blurRad="71438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3" name="Google Shape;113;p9"/>
            <p:cNvSpPr/>
            <p:nvPr/>
          </p:nvSpPr>
          <p:spPr>
            <a:xfrm flipH="1">
              <a:off x="1025923" y="398200"/>
              <a:ext cx="109200" cy="136800"/>
            </a:xfrm>
            <a:prstGeom prst="star4">
              <a:avLst>
                <a:gd name="adj" fmla="val 12011"/>
              </a:avLst>
            </a:prstGeom>
            <a:solidFill>
              <a:schemeClr val="lt2"/>
            </a:solidFill>
            <a:ln>
              <a:noFill/>
            </a:ln>
            <a:effectLst>
              <a:outerShdw blurRad="71438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4" name="Google Shape;114;p9"/>
            <p:cNvSpPr/>
            <p:nvPr/>
          </p:nvSpPr>
          <p:spPr>
            <a:xfrm flipH="1">
              <a:off x="425298" y="1144755"/>
              <a:ext cx="179700" cy="225300"/>
            </a:xfrm>
            <a:prstGeom prst="star4">
              <a:avLst>
                <a:gd name="adj" fmla="val 12011"/>
              </a:avLst>
            </a:prstGeom>
            <a:solidFill>
              <a:schemeClr val="lt2"/>
            </a:solidFill>
            <a:ln>
              <a:noFill/>
            </a:ln>
            <a:effectLst>
              <a:outerShdw blurRad="71438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5" name="Google Shape;115;p9"/>
            <p:cNvSpPr/>
            <p:nvPr/>
          </p:nvSpPr>
          <p:spPr>
            <a:xfrm flipH="1">
              <a:off x="1025923" y="2395050"/>
              <a:ext cx="109200" cy="136800"/>
            </a:xfrm>
            <a:prstGeom prst="star4">
              <a:avLst>
                <a:gd name="adj" fmla="val 12011"/>
              </a:avLst>
            </a:prstGeom>
            <a:solidFill>
              <a:schemeClr val="lt2"/>
            </a:solidFill>
            <a:ln>
              <a:noFill/>
            </a:ln>
            <a:effectLst>
              <a:outerShdw blurRad="71438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6" name="Google Shape;116;p9"/>
            <p:cNvSpPr/>
            <p:nvPr/>
          </p:nvSpPr>
          <p:spPr>
            <a:xfrm flipH="1">
              <a:off x="7205748" y="865375"/>
              <a:ext cx="109200" cy="136800"/>
            </a:xfrm>
            <a:prstGeom prst="star4">
              <a:avLst>
                <a:gd name="adj" fmla="val 12011"/>
              </a:avLst>
            </a:prstGeom>
            <a:solidFill>
              <a:schemeClr val="lt2"/>
            </a:solidFill>
            <a:ln>
              <a:noFill/>
            </a:ln>
            <a:effectLst>
              <a:outerShdw blurRad="71438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7" name="Google Shape;117;p9"/>
            <p:cNvSpPr/>
            <p:nvPr/>
          </p:nvSpPr>
          <p:spPr>
            <a:xfrm flipH="1">
              <a:off x="2292748" y="4662350"/>
              <a:ext cx="109200" cy="136800"/>
            </a:xfrm>
            <a:prstGeom prst="star4">
              <a:avLst>
                <a:gd name="adj" fmla="val 12011"/>
              </a:avLst>
            </a:prstGeom>
            <a:solidFill>
              <a:schemeClr val="lt2"/>
            </a:solidFill>
            <a:ln>
              <a:noFill/>
            </a:ln>
            <a:effectLst>
              <a:outerShdw blurRad="71438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8" name="Google Shape;118;p9"/>
            <p:cNvSpPr/>
            <p:nvPr/>
          </p:nvSpPr>
          <p:spPr>
            <a:xfrm flipH="1">
              <a:off x="4054873" y="3743275"/>
              <a:ext cx="109200" cy="136800"/>
            </a:xfrm>
            <a:prstGeom prst="star4">
              <a:avLst>
                <a:gd name="adj" fmla="val 12011"/>
              </a:avLst>
            </a:prstGeom>
            <a:solidFill>
              <a:schemeClr val="lt2"/>
            </a:solidFill>
            <a:ln>
              <a:noFill/>
            </a:ln>
            <a:effectLst>
              <a:outerShdw blurRad="71438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7749940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B62FF5-4DF2-91E1-0996-1CFA2EE28C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A81A77-32F7-D4DE-7E13-B45EAB58E4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0B2E50-5ED6-DF53-3054-98309BC1A9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ED821F-01F4-4889-9AB9-BA34AE1A83F6}" type="datetimeFigureOut">
              <a:rPr lang="en-IN" smtClean="0"/>
              <a:t>05-10-2025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85D744-9C41-42B0-EC75-206FE97C09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4F2335-E86C-FFD0-74A2-00567A173D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1A0EB-361D-40A3-8734-A5AC9A6AE8C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028466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8210D5-3BFF-C27F-8996-B444E5823D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4D5470-A77C-2FEE-F0D2-918ABC61AA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7FFA15-22F1-142B-C641-4D733867B1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ED821F-01F4-4889-9AB9-BA34AE1A83F6}" type="datetimeFigureOut">
              <a:rPr lang="en-IN" smtClean="0"/>
              <a:t>05-10-2025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14AF4C-9D29-7C63-FCAA-9ED013A602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B6D952-4EAE-F80A-0851-732519481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1A0EB-361D-40A3-8734-A5AC9A6AE8C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224175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5F1AB6-3229-5F6C-3EF0-09776676F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5FE380-8F31-3077-6E05-BD72CB4E77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A391D5-B0EC-6E79-BBAF-9BC583A0F3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AD1CD7-76CE-EAF7-51F6-C5617C7A3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ED821F-01F4-4889-9AB9-BA34AE1A83F6}" type="datetimeFigureOut">
              <a:rPr lang="en-IN" smtClean="0"/>
              <a:t>05-10-2025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21E043-D3C9-8C02-DF4B-B340D551C6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3EC94D-8B0F-042A-82B0-CF7E283586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1A0EB-361D-40A3-8734-A5AC9A6AE8C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082108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9E8154-EF0F-B0DE-8969-4468767B3C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14B382-EB9F-FA48-F422-461001EEBE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48EE62-6E73-DE85-856D-5416E12AFF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AB1FD1-1C19-B714-97F2-7602BC2178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E3FDDFE-64AA-A090-BDA8-2698AF67C8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F5078E0-4213-2B14-64EF-AD92AB22FF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ED821F-01F4-4889-9AB9-BA34AE1A83F6}" type="datetimeFigureOut">
              <a:rPr lang="en-IN" smtClean="0"/>
              <a:t>05-10-2025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5C605A3-D3CB-9874-F92D-8E8DF71023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DBA7BF8-19D6-8BE8-C08E-DBF8994AC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1A0EB-361D-40A3-8734-A5AC9A6AE8C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922174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B87178-90AF-CE16-6986-739EE208E2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1EE6C7E-6C1C-7D67-E8D9-DBB7C7567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ED821F-01F4-4889-9AB9-BA34AE1A83F6}" type="datetimeFigureOut">
              <a:rPr lang="en-IN" smtClean="0"/>
              <a:t>05-10-2025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911648-E516-A652-F309-C1CDDB2346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5C05C9-7B66-3926-9171-4F9CE5688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1A0EB-361D-40A3-8734-A5AC9A6AE8C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784484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B50397E-D158-EBA8-478D-666E00FC3B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ED821F-01F4-4889-9AB9-BA34AE1A83F6}" type="datetimeFigureOut">
              <a:rPr lang="en-IN" smtClean="0"/>
              <a:t>05-10-2025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B9D4C1A-7CC1-D08B-DBB5-EAA99EE98A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F5AD9F-10D2-BB7B-19FC-7EE30EC42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1A0EB-361D-40A3-8734-A5AC9A6AE8C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315257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E64E5-3844-D9A1-A174-A7915C1472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1A8485-8393-E1F5-EF30-7A3709F81B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43B70D-EE37-8086-64FB-24333518A5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FC3761-1CA0-1040-6C2B-A1B4A1FE71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ED821F-01F4-4889-9AB9-BA34AE1A83F6}" type="datetimeFigureOut">
              <a:rPr lang="en-IN" smtClean="0"/>
              <a:t>05-10-2025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C03F0A-EF40-D8BB-241F-0D0DB407C8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57A0ED-F256-66DD-C35B-A0ED52D67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1A0EB-361D-40A3-8734-A5AC9A6AE8C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993824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762F4F-A96B-17D4-4C35-060D973B0F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C28B41D-C18E-A9D7-D585-DB7D951148C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A05DEBB-A613-1016-6D4B-4868B1BEEA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D201B0-4343-BFD6-9620-3AA47083D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ED821F-01F4-4889-9AB9-BA34AE1A83F6}" type="datetimeFigureOut">
              <a:rPr lang="en-IN" smtClean="0"/>
              <a:t>05-10-2025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D4E525-C521-F61E-CE6B-154B61D44E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834662-1052-9E24-8A2C-0540770EAF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1A0EB-361D-40A3-8734-A5AC9A6AE8C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388839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070A87E-3219-3B33-D887-A530901383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F077E7-5873-3BA9-A7D9-C3F475CC5A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133DD5-9434-A738-A275-CACE84FB69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ED821F-01F4-4889-9AB9-BA34AE1A83F6}" type="datetimeFigureOut">
              <a:rPr lang="en-IN" smtClean="0"/>
              <a:t>05-10-2025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130604-8D46-F2A4-4149-6809734A6A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9D5281-5678-4705-2923-CFF93F671E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31A0EB-361D-40A3-8734-A5AC9A6AE8C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044188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13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sv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4.sv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4.sv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5" Type="http://schemas.openxmlformats.org/officeDocument/2006/relationships/image" Target="../media/image23.png"/><Relationship Id="rId10" Type="http://schemas.openxmlformats.org/officeDocument/2006/relationships/image" Target="../media/image18.svg"/><Relationship Id="rId4" Type="http://schemas.openxmlformats.org/officeDocument/2006/relationships/image" Target="../media/image12.svg"/><Relationship Id="rId9" Type="http://schemas.openxmlformats.org/officeDocument/2006/relationships/image" Target="../media/image17.png"/><Relationship Id="rId14" Type="http://schemas.openxmlformats.org/officeDocument/2006/relationships/image" Target="../media/image22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2" name="Google Shape;492;p39"/>
          <p:cNvPicPr preferRelativeResize="0"/>
          <p:nvPr/>
        </p:nvPicPr>
        <p:blipFill rotWithShape="1">
          <a:blip r:embed="rId3">
            <a:alphaModFix/>
          </a:blip>
          <a:srcRect l="25007" t="40373" r="22399" b="44658"/>
          <a:stretch/>
        </p:blipFill>
        <p:spPr>
          <a:xfrm>
            <a:off x="1228667" y="5651118"/>
            <a:ext cx="2265933" cy="397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93" name="Google Shape;493;p39"/>
          <p:cNvPicPr preferRelativeResize="0"/>
          <p:nvPr/>
        </p:nvPicPr>
        <p:blipFill rotWithShape="1">
          <a:blip r:embed="rId3">
            <a:alphaModFix/>
          </a:blip>
          <a:srcRect l="25007" t="40373" r="22399" b="44658"/>
          <a:stretch/>
        </p:blipFill>
        <p:spPr>
          <a:xfrm>
            <a:off x="8537170" y="5502118"/>
            <a:ext cx="3577497" cy="546001"/>
          </a:xfrm>
          <a:prstGeom prst="rect">
            <a:avLst/>
          </a:prstGeom>
          <a:noFill/>
          <a:ln>
            <a:noFill/>
          </a:ln>
        </p:spPr>
      </p:pic>
      <p:sp>
        <p:nvSpPr>
          <p:cNvPr id="494" name="Google Shape;494;p39"/>
          <p:cNvSpPr txBox="1">
            <a:spLocks noGrp="1"/>
          </p:cNvSpPr>
          <p:nvPr>
            <p:ph type="subTitle" idx="1"/>
          </p:nvPr>
        </p:nvSpPr>
        <p:spPr>
          <a:xfrm>
            <a:off x="4774429" y="4225512"/>
            <a:ext cx="7761248" cy="568685"/>
          </a:xfrm>
          <a:prstGeom prst="rect">
            <a:avLst/>
          </a:prstGeom>
        </p:spPr>
        <p:txBody>
          <a:bodyPr spcFirstLastPara="1" vert="horz" wrap="square" lIns="609600" tIns="121900" rIns="609600" bIns="121900" rtlCol="0" anchor="ctr" anchorCtr="0">
            <a:noAutofit/>
          </a:bodyPr>
          <a:lstStyle/>
          <a:p>
            <a:pPr marL="0" indent="0"/>
            <a:r>
              <a:rPr lang="en-US" i="1" dirty="0">
                <a:solidFill>
                  <a:schemeClr val="bg1"/>
                </a:solidFill>
              </a:rPr>
              <a:t>Reimagining film production with AI</a:t>
            </a:r>
            <a:endParaRPr i="1" dirty="0">
              <a:solidFill>
                <a:schemeClr val="bg1"/>
              </a:solidFill>
            </a:endParaRPr>
          </a:p>
        </p:txBody>
      </p:sp>
      <p:sp>
        <p:nvSpPr>
          <p:cNvPr id="495" name="Google Shape;495;p39"/>
          <p:cNvSpPr txBox="1">
            <a:spLocks noGrp="1"/>
          </p:cNvSpPr>
          <p:nvPr>
            <p:ph type="title"/>
          </p:nvPr>
        </p:nvSpPr>
        <p:spPr>
          <a:xfrm>
            <a:off x="6213853" y="2940640"/>
            <a:ext cx="4882400" cy="1702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-IN" dirty="0">
                <a:solidFill>
                  <a:schemeClr val="bg1"/>
                </a:solidFill>
                <a:latin typeface="Righteous" panose="020B0604020202020204" charset="0"/>
              </a:rPr>
              <a:t>VECTRA </a:t>
            </a:r>
            <a:endParaRPr dirty="0">
              <a:solidFill>
                <a:schemeClr val="bg1"/>
              </a:solidFill>
              <a:latin typeface="Righteous" panose="020B0604020202020204" charset="0"/>
            </a:endParaRPr>
          </a:p>
        </p:txBody>
      </p:sp>
      <p:sp>
        <p:nvSpPr>
          <p:cNvPr id="497" name="Google Shape;497;p39"/>
          <p:cNvSpPr/>
          <p:nvPr/>
        </p:nvSpPr>
        <p:spPr>
          <a:xfrm>
            <a:off x="10814733" y="2618900"/>
            <a:ext cx="145600" cy="182400"/>
          </a:xfrm>
          <a:prstGeom prst="star4">
            <a:avLst>
              <a:gd name="adj" fmla="val 12011"/>
            </a:avLst>
          </a:prstGeom>
          <a:solidFill>
            <a:schemeClr val="lt2"/>
          </a:solidFill>
          <a:ln>
            <a:noFill/>
          </a:ln>
          <a:effectLst>
            <a:outerShdw blurRad="71438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974CA9-5C4A-812F-8B92-5657EFCBFE8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5312" t="14165" r="15167" b="16459"/>
          <a:stretch>
            <a:fillRect/>
          </a:stretch>
        </p:blipFill>
        <p:spPr>
          <a:xfrm>
            <a:off x="7476883" y="708704"/>
            <a:ext cx="2356340" cy="2351441"/>
          </a:xfrm>
          <a:prstGeom prst="ellipse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16A7527-B677-FA55-EB4B-E3B0688E95D1}"/>
              </a:ext>
            </a:extLst>
          </p:cNvPr>
          <p:cNvSpPr txBox="1"/>
          <p:nvPr/>
        </p:nvSpPr>
        <p:spPr>
          <a:xfrm>
            <a:off x="599619" y="5384378"/>
            <a:ext cx="3537619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667" dirty="0">
                <a:solidFill>
                  <a:schemeClr val="accent5">
                    <a:lumMod val="40000"/>
                    <a:lumOff val="60000"/>
                  </a:schemeClr>
                </a:solidFill>
                <a:latin typeface="Righteous" panose="020B0604020202020204" charset="0"/>
              </a:rPr>
              <a:t>Ann Evelin Vincent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E629E5-C1C0-A981-672F-C00F8B1843F3}"/>
              </a:ext>
            </a:extLst>
          </p:cNvPr>
          <p:cNvSpPr txBox="1"/>
          <p:nvPr/>
        </p:nvSpPr>
        <p:spPr>
          <a:xfrm>
            <a:off x="5334727" y="5430817"/>
            <a:ext cx="2250068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667" dirty="0">
                <a:solidFill>
                  <a:schemeClr val="accent5">
                    <a:lumMod val="40000"/>
                    <a:lumOff val="60000"/>
                  </a:schemeClr>
                </a:solidFill>
                <a:latin typeface="Righteous" panose="020B0604020202020204" charset="0"/>
              </a:rPr>
              <a:t>Athira 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836213-897B-C28E-CE05-99282C8F1765}"/>
              </a:ext>
            </a:extLst>
          </p:cNvPr>
          <p:cNvSpPr txBox="1"/>
          <p:nvPr/>
        </p:nvSpPr>
        <p:spPr>
          <a:xfrm>
            <a:off x="8427331" y="5362778"/>
            <a:ext cx="3687336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667" dirty="0">
                <a:solidFill>
                  <a:schemeClr val="accent5">
                    <a:lumMod val="40000"/>
                    <a:lumOff val="60000"/>
                  </a:schemeClr>
                </a:solidFill>
                <a:latin typeface="Righteous" panose="020B0604020202020204" charset="0"/>
              </a:rPr>
              <a:t>Irene Sara Philipose</a:t>
            </a:r>
          </a:p>
        </p:txBody>
      </p:sp>
      <p:pic>
        <p:nvPicPr>
          <p:cNvPr id="8" name="Google Shape;437;p34">
            <a:extLst>
              <a:ext uri="{FF2B5EF4-FFF2-40B4-BE49-F238E27FC236}">
                <a16:creationId xmlns:a16="http://schemas.microsoft.com/office/drawing/2014/main" id="{818B9CF4-8697-08C9-DA07-5A68AC2EF8DB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0917" y="337336"/>
            <a:ext cx="4443539" cy="47455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37"/>
          <p:cNvSpPr txBox="1">
            <a:spLocks noGrp="1"/>
          </p:cNvSpPr>
          <p:nvPr>
            <p:ph type="title"/>
          </p:nvPr>
        </p:nvSpPr>
        <p:spPr>
          <a:xfrm>
            <a:off x="960000" y="433025"/>
            <a:ext cx="10272000" cy="1380907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 lvl="0"/>
            <a:r>
              <a:rPr lang="en-US" b="1" dirty="0">
                <a:solidFill>
                  <a:schemeClr val="bg1"/>
                </a:solidFill>
                <a:latin typeface="Righteous" panose="020B0604020202020204" charset="0"/>
              </a:rPr>
              <a:t>Behind the Scenes: The Challenges</a:t>
            </a:r>
            <a:endParaRPr dirty="0">
              <a:solidFill>
                <a:schemeClr val="bg1"/>
              </a:solidFill>
              <a:latin typeface="Righteous" panose="020B0604020202020204" charset="0"/>
            </a:endParaRPr>
          </a:p>
        </p:txBody>
      </p:sp>
      <p:sp>
        <p:nvSpPr>
          <p:cNvPr id="475" name="Google Shape;475;p37"/>
          <p:cNvSpPr txBox="1">
            <a:spLocks noGrp="1"/>
          </p:cNvSpPr>
          <p:nvPr>
            <p:ph type="body" idx="1"/>
          </p:nvPr>
        </p:nvSpPr>
        <p:spPr>
          <a:xfrm>
            <a:off x="960000" y="2458776"/>
            <a:ext cx="5473600" cy="4072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lnSpc>
                <a:spcPct val="150000"/>
              </a:lnSpc>
              <a:spcBef>
                <a:spcPts val="1333"/>
              </a:spcBef>
            </a:pPr>
            <a:r>
              <a:rPr lang="en-US" dirty="0">
                <a:solidFill>
                  <a:schemeClr val="bg1"/>
                </a:solidFill>
              </a:rPr>
              <a:t>Scattered tools, no unified platform</a:t>
            </a:r>
            <a:endParaRPr dirty="0">
              <a:solidFill>
                <a:schemeClr val="bg1"/>
              </a:solidFill>
            </a:endParaRPr>
          </a:p>
          <a:p>
            <a:pPr lvl="0">
              <a:lnSpc>
                <a:spcPct val="150000"/>
              </a:lnSpc>
            </a:pPr>
            <a:r>
              <a:rPr lang="en-IN" dirty="0">
                <a:solidFill>
                  <a:schemeClr val="bg1"/>
                </a:solidFill>
              </a:rPr>
              <a:t>Poor collaboration across teams</a:t>
            </a:r>
            <a:endParaRPr dirty="0">
              <a:solidFill>
                <a:schemeClr val="bg1"/>
              </a:solidFill>
            </a:endParaRPr>
          </a:p>
          <a:p>
            <a:pPr lvl="0"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</a:rPr>
              <a:t>Budgets spiral out of control</a:t>
            </a:r>
          </a:p>
          <a:p>
            <a:pPr lvl="0">
              <a:lnSpc>
                <a:spcPct val="150000"/>
              </a:lnSpc>
            </a:pPr>
            <a:r>
              <a:rPr lang="en-IN" dirty="0">
                <a:solidFill>
                  <a:schemeClr val="bg1"/>
                </a:solidFill>
              </a:rPr>
              <a:t>Manual tracking slows production</a:t>
            </a:r>
          </a:p>
          <a:p>
            <a:pPr lvl="0"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</a:rPr>
              <a:t>No AI-driven insights or predictions</a:t>
            </a:r>
            <a:endParaRPr lang="en-IN" dirty="0">
              <a:solidFill>
                <a:schemeClr val="bg1"/>
              </a:solidFill>
            </a:endParaRPr>
          </a:p>
          <a:p>
            <a:pPr marL="0" indent="0">
              <a:spcBef>
                <a:spcPts val="2133"/>
              </a:spcBef>
              <a:buNone/>
            </a:pPr>
            <a:r>
              <a:rPr lang="en-US" i="1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Production chaos needs a smarter system.</a:t>
            </a:r>
            <a:endParaRPr lang="en-IN" i="1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  <a:p>
            <a:pPr marL="0" indent="0">
              <a:spcBef>
                <a:spcPts val="2133"/>
              </a:spcBef>
              <a:buNone/>
            </a:pPr>
            <a:endParaRPr dirty="0"/>
          </a:p>
        </p:txBody>
      </p:sp>
      <p:pic>
        <p:nvPicPr>
          <p:cNvPr id="476" name="Google Shape;47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468998">
            <a:off x="7037282" y="1678084"/>
            <a:ext cx="3647167" cy="41821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902DE-258F-AA91-3EC3-1C45DFFE9AA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E040A67-B52A-2462-F9B4-3784F9D10BE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CC083C-B530-21E7-03C1-5BE5CDA41A2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8" t="887" r="241" b="2186"/>
          <a:stretch>
            <a:fillRect/>
          </a:stretch>
        </p:blipFill>
        <p:spPr>
          <a:xfrm>
            <a:off x="-157315" y="-1"/>
            <a:ext cx="12427974" cy="6902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9487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55"/>
          <p:cNvSpPr txBox="1">
            <a:spLocks noGrp="1"/>
          </p:cNvSpPr>
          <p:nvPr>
            <p:ph type="title"/>
          </p:nvPr>
        </p:nvSpPr>
        <p:spPr>
          <a:xfrm>
            <a:off x="960000" y="710567"/>
            <a:ext cx="10272000" cy="587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 lvl="0"/>
            <a:r>
              <a:rPr lang="en-US" b="1" dirty="0">
                <a:solidFill>
                  <a:schemeClr val="bg1"/>
                </a:solidFill>
                <a:latin typeface="Righteous" panose="020B0604020202020204" charset="0"/>
              </a:rPr>
              <a:t>How Words 2 Frame Works</a:t>
            </a:r>
            <a:endParaRPr b="1" dirty="0">
              <a:solidFill>
                <a:schemeClr val="bg1"/>
              </a:solidFill>
              <a:latin typeface="Righteous" panose="020B0604020202020204" charset="0"/>
            </a:endParaRPr>
          </a:p>
        </p:txBody>
      </p:sp>
      <p:sp>
        <p:nvSpPr>
          <p:cNvPr id="721" name="Google Shape;721;p55"/>
          <p:cNvSpPr/>
          <p:nvPr/>
        </p:nvSpPr>
        <p:spPr>
          <a:xfrm>
            <a:off x="2002795" y="3310700"/>
            <a:ext cx="1338000" cy="1338001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71438" dist="47625" dir="3000000" algn="bl" rotWithShape="0">
              <a:srgbClr val="000000">
                <a:alpha val="22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sp>
        <p:nvSpPr>
          <p:cNvPr id="722" name="Google Shape;722;p55"/>
          <p:cNvSpPr/>
          <p:nvPr/>
        </p:nvSpPr>
        <p:spPr>
          <a:xfrm>
            <a:off x="4322433" y="3310700"/>
            <a:ext cx="1338000" cy="133800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71438" dist="47625" dir="3000000" algn="bl" rotWithShape="0">
              <a:srgbClr val="000000">
                <a:alpha val="22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723" name="Google Shape;723;p55"/>
          <p:cNvSpPr/>
          <p:nvPr/>
        </p:nvSpPr>
        <p:spPr>
          <a:xfrm>
            <a:off x="6726451" y="3305800"/>
            <a:ext cx="1338000" cy="133800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71438" dist="47625" dir="3000000" algn="bl" rotWithShape="0">
              <a:srgbClr val="000000">
                <a:alpha val="22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724" name="Google Shape;724;p55"/>
          <p:cNvSpPr/>
          <p:nvPr/>
        </p:nvSpPr>
        <p:spPr>
          <a:xfrm>
            <a:off x="8943900" y="3310700"/>
            <a:ext cx="1338000" cy="133800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71438" dist="47625" dir="3000000" algn="bl" rotWithShape="0">
              <a:srgbClr val="000000">
                <a:alpha val="22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725" name="Google Shape;725;p55"/>
          <p:cNvCxnSpPr>
            <a:cxnSpLocks/>
            <a:stCxn id="721" idx="6"/>
            <a:endCxn id="722" idx="2"/>
          </p:cNvCxnSpPr>
          <p:nvPr/>
        </p:nvCxnSpPr>
        <p:spPr>
          <a:xfrm>
            <a:off x="3340795" y="3979700"/>
            <a:ext cx="981639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26" name="Google Shape;726;p55"/>
          <p:cNvCxnSpPr>
            <a:stCxn id="722" idx="6"/>
            <a:endCxn id="723" idx="2"/>
          </p:cNvCxnSpPr>
          <p:nvPr/>
        </p:nvCxnSpPr>
        <p:spPr>
          <a:xfrm flipV="1">
            <a:off x="5660434" y="3974801"/>
            <a:ext cx="1066017" cy="49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27" name="Google Shape;727;p55"/>
          <p:cNvCxnSpPr>
            <a:stCxn id="723" idx="6"/>
            <a:endCxn id="724" idx="2"/>
          </p:cNvCxnSpPr>
          <p:nvPr/>
        </p:nvCxnSpPr>
        <p:spPr>
          <a:xfrm>
            <a:off x="8064452" y="3974801"/>
            <a:ext cx="879449" cy="49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28" name="Google Shape;728;p55"/>
          <p:cNvSpPr txBox="1"/>
          <p:nvPr/>
        </p:nvSpPr>
        <p:spPr>
          <a:xfrm>
            <a:off x="854300" y="1875867"/>
            <a:ext cx="3449600" cy="533600"/>
          </a:xfrm>
          <a:prstGeom prst="rect">
            <a:avLst/>
          </a:prstGeom>
          <a:noFill/>
          <a:ln>
            <a:noFill/>
          </a:ln>
          <a:effectLst>
            <a:outerShdw blurRad="71438" dist="47625" dir="2940000" algn="bl" rotWithShape="0">
              <a:srgbClr val="000000">
                <a:alpha val="21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3333" dirty="0">
                <a:solidFill>
                  <a:schemeClr val="lt2"/>
                </a:solidFill>
                <a:latin typeface="Righteous"/>
                <a:ea typeface="Righteous"/>
                <a:cs typeface="Righteous"/>
                <a:sym typeface="Righteous"/>
              </a:rPr>
              <a:t>Script</a:t>
            </a:r>
            <a:endParaRPr sz="3333" dirty="0">
              <a:solidFill>
                <a:schemeClr val="lt2"/>
              </a:solidFill>
              <a:latin typeface="Righteous"/>
              <a:ea typeface="Righteous"/>
              <a:cs typeface="Righteous"/>
              <a:sym typeface="Righteous"/>
            </a:endParaRPr>
          </a:p>
        </p:txBody>
      </p:sp>
      <p:sp>
        <p:nvSpPr>
          <p:cNvPr id="729" name="Google Shape;729;p55"/>
          <p:cNvSpPr txBox="1"/>
          <p:nvPr/>
        </p:nvSpPr>
        <p:spPr>
          <a:xfrm>
            <a:off x="1220493" y="2472151"/>
            <a:ext cx="2611120" cy="5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lvl="0" algn="ctr"/>
            <a:r>
              <a:rPr lang="en-US" sz="2400" dirty="0">
                <a:solidFill>
                  <a:srgbClr val="FFFFFF"/>
                </a:solidFill>
                <a:latin typeface="Comic Neue" panose="020B0604020202020204" charset="0"/>
                <a:ea typeface="Comic Neue"/>
                <a:cs typeface="Comic Neue"/>
                <a:sym typeface="Comic Neue"/>
              </a:rPr>
              <a:t>Creative input that starts it all </a:t>
            </a:r>
            <a:endParaRPr sz="2400" dirty="0">
              <a:solidFill>
                <a:srgbClr val="FFFFFF"/>
              </a:solidFill>
              <a:latin typeface="Comic Neue" panose="020B0604020202020204" charset="0"/>
              <a:ea typeface="Comic Neue"/>
              <a:cs typeface="Comic Neue"/>
              <a:sym typeface="Comic Neue"/>
            </a:endParaRPr>
          </a:p>
        </p:txBody>
      </p:sp>
      <p:sp>
        <p:nvSpPr>
          <p:cNvPr id="730" name="Google Shape;730;p55"/>
          <p:cNvSpPr txBox="1"/>
          <p:nvPr/>
        </p:nvSpPr>
        <p:spPr>
          <a:xfrm>
            <a:off x="3266631" y="4769700"/>
            <a:ext cx="3449600" cy="533600"/>
          </a:xfrm>
          <a:prstGeom prst="rect">
            <a:avLst/>
          </a:prstGeom>
          <a:noFill/>
          <a:ln>
            <a:noFill/>
          </a:ln>
          <a:effectLst>
            <a:outerShdw blurRad="71438" dist="47625" dir="2940000" algn="bl" rotWithShape="0">
              <a:srgbClr val="000000">
                <a:alpha val="21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3333" dirty="0">
                <a:solidFill>
                  <a:schemeClr val="lt2"/>
                </a:solidFill>
                <a:latin typeface="Righteous"/>
                <a:ea typeface="Righteous"/>
                <a:cs typeface="Righteous"/>
                <a:sym typeface="Righteous"/>
              </a:rPr>
              <a:t>AI Processing</a:t>
            </a:r>
            <a:endParaRPr sz="3333" dirty="0">
              <a:solidFill>
                <a:schemeClr val="lt2"/>
              </a:solidFill>
              <a:latin typeface="Righteous"/>
              <a:ea typeface="Righteous"/>
              <a:cs typeface="Righteous"/>
              <a:sym typeface="Righteous"/>
            </a:endParaRPr>
          </a:p>
        </p:txBody>
      </p:sp>
      <p:sp>
        <p:nvSpPr>
          <p:cNvPr id="731" name="Google Shape;731;p55"/>
          <p:cNvSpPr txBox="1"/>
          <p:nvPr/>
        </p:nvSpPr>
        <p:spPr>
          <a:xfrm>
            <a:off x="3040591" y="5489752"/>
            <a:ext cx="3874708" cy="5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IN" sz="2400" dirty="0">
                <a:solidFill>
                  <a:schemeClr val="bg1"/>
                </a:solidFill>
                <a:latin typeface="Comic Neue"/>
                <a:ea typeface="Comic Neue"/>
                <a:cs typeface="Comic Neue"/>
                <a:sym typeface="Comic Neue"/>
              </a:rPr>
              <a:t>Analyse and extract key details</a:t>
            </a:r>
            <a:endParaRPr sz="2400" dirty="0">
              <a:solidFill>
                <a:schemeClr val="bg1"/>
              </a:solidFill>
              <a:latin typeface="Comic Neue"/>
              <a:ea typeface="Comic Neue"/>
              <a:cs typeface="Comic Neue"/>
              <a:sym typeface="Comic Neue"/>
            </a:endParaRPr>
          </a:p>
        </p:txBody>
      </p:sp>
      <p:sp>
        <p:nvSpPr>
          <p:cNvPr id="732" name="Google Shape;732;p55"/>
          <p:cNvSpPr txBox="1"/>
          <p:nvPr/>
        </p:nvSpPr>
        <p:spPr>
          <a:xfrm>
            <a:off x="7384026" y="4665573"/>
            <a:ext cx="4542503" cy="957719"/>
          </a:xfrm>
          <a:prstGeom prst="rect">
            <a:avLst/>
          </a:prstGeom>
          <a:noFill/>
          <a:ln>
            <a:noFill/>
          </a:ln>
          <a:effectLst>
            <a:outerShdw blurRad="71438" dist="47625" dir="2940000" algn="bl" rotWithShape="0">
              <a:srgbClr val="000000">
                <a:alpha val="21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lvl="0" algn="ctr"/>
            <a:r>
              <a:rPr lang="en-IN" sz="3333" dirty="0">
                <a:solidFill>
                  <a:schemeClr val="bg1"/>
                </a:solidFill>
                <a:latin typeface="Righteous" panose="020B0604020202020204" charset="0"/>
              </a:rPr>
              <a:t>Film Workflow Management</a:t>
            </a:r>
            <a:endParaRPr sz="3333" dirty="0">
              <a:solidFill>
                <a:schemeClr val="bg1"/>
              </a:solidFill>
              <a:latin typeface="Righteous" panose="020B0604020202020204" charset="0"/>
              <a:ea typeface="Righteous"/>
              <a:cs typeface="Righteous"/>
              <a:sym typeface="Righteous"/>
            </a:endParaRPr>
          </a:p>
        </p:txBody>
      </p:sp>
      <p:sp>
        <p:nvSpPr>
          <p:cNvPr id="733" name="Google Shape;733;p55"/>
          <p:cNvSpPr txBox="1"/>
          <p:nvPr/>
        </p:nvSpPr>
        <p:spPr>
          <a:xfrm>
            <a:off x="7384027" y="5776872"/>
            <a:ext cx="4316360" cy="5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IN" sz="2400" dirty="0">
                <a:solidFill>
                  <a:schemeClr val="bg1"/>
                </a:solidFill>
                <a:latin typeface="Comic Neue"/>
                <a:ea typeface="Comic Neue"/>
                <a:cs typeface="Comic Neue"/>
                <a:sym typeface="Comic Neue"/>
              </a:rPr>
              <a:t>Turns ideas into organised production</a:t>
            </a:r>
            <a:endParaRPr sz="2400" dirty="0">
              <a:solidFill>
                <a:schemeClr val="bg1"/>
              </a:solidFill>
              <a:latin typeface="Comic Neue"/>
              <a:ea typeface="Comic Neue"/>
              <a:cs typeface="Comic Neue"/>
              <a:sym typeface="Comic Neue"/>
            </a:endParaRPr>
          </a:p>
        </p:txBody>
      </p:sp>
      <p:sp>
        <p:nvSpPr>
          <p:cNvPr id="747" name="Google Shape;747;p55"/>
          <p:cNvSpPr txBox="1"/>
          <p:nvPr/>
        </p:nvSpPr>
        <p:spPr>
          <a:xfrm>
            <a:off x="5281067" y="1875867"/>
            <a:ext cx="3912800" cy="533600"/>
          </a:xfrm>
          <a:prstGeom prst="rect">
            <a:avLst/>
          </a:prstGeom>
          <a:noFill/>
          <a:ln>
            <a:noFill/>
          </a:ln>
          <a:effectLst>
            <a:outerShdw blurRad="71438" dist="47625" dir="2940000" algn="bl" rotWithShape="0">
              <a:srgbClr val="000000">
                <a:alpha val="21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3333" dirty="0">
                <a:solidFill>
                  <a:schemeClr val="lt2"/>
                </a:solidFill>
                <a:latin typeface="Righteous"/>
                <a:ea typeface="Righteous"/>
                <a:cs typeface="Righteous"/>
                <a:sym typeface="Righteous"/>
              </a:rPr>
              <a:t>Dashboard</a:t>
            </a:r>
            <a:endParaRPr sz="3333" dirty="0">
              <a:solidFill>
                <a:schemeClr val="lt2"/>
              </a:solidFill>
              <a:latin typeface="Righteous"/>
              <a:ea typeface="Righteous"/>
              <a:cs typeface="Righteous"/>
              <a:sym typeface="Righteous"/>
            </a:endParaRPr>
          </a:p>
        </p:txBody>
      </p:sp>
      <p:sp>
        <p:nvSpPr>
          <p:cNvPr id="748" name="Google Shape;748;p55"/>
          <p:cNvSpPr txBox="1"/>
          <p:nvPr/>
        </p:nvSpPr>
        <p:spPr>
          <a:xfrm>
            <a:off x="5535207" y="2528849"/>
            <a:ext cx="3912799" cy="5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lvl="0" algn="ctr"/>
            <a:r>
              <a:rPr lang="en-IN" sz="2400" dirty="0">
                <a:solidFill>
                  <a:srgbClr val="FFFFFF"/>
                </a:solidFill>
                <a:latin typeface="Comic Neue" panose="020B0604020202020204" charset="0"/>
                <a:ea typeface="Comic Neue"/>
                <a:cs typeface="Comic Neue"/>
                <a:sym typeface="Comic Neue"/>
              </a:rPr>
              <a:t>Visualises data and insights instantly</a:t>
            </a:r>
          </a:p>
        </p:txBody>
      </p:sp>
      <p:pic>
        <p:nvPicPr>
          <p:cNvPr id="3" name="Graphic 2" descr="Open book with solid fill">
            <a:extLst>
              <a:ext uri="{FF2B5EF4-FFF2-40B4-BE49-F238E27FC236}">
                <a16:creationId xmlns:a16="http://schemas.microsoft.com/office/drawing/2014/main" id="{A85A9836-7C0B-A44D-AB82-274E6E2D53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07839" y="3528700"/>
            <a:ext cx="901997" cy="901997"/>
          </a:xfrm>
          <a:prstGeom prst="rect">
            <a:avLst/>
          </a:prstGeom>
        </p:spPr>
      </p:pic>
      <p:pic>
        <p:nvPicPr>
          <p:cNvPr id="13" name="Graphic 12" descr="Head with gears with solid fill">
            <a:extLst>
              <a:ext uri="{FF2B5EF4-FFF2-40B4-BE49-F238E27FC236}">
                <a16:creationId xmlns:a16="http://schemas.microsoft.com/office/drawing/2014/main" id="{74BFF090-CA69-A375-F073-FBF5F69BAE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02859" y="3429001"/>
            <a:ext cx="1032348" cy="1032348"/>
          </a:xfrm>
          <a:prstGeom prst="rect">
            <a:avLst/>
          </a:prstGeom>
        </p:spPr>
      </p:pic>
      <p:pic>
        <p:nvPicPr>
          <p:cNvPr id="15" name="Graphic 14" descr="Bar chart with solid fill">
            <a:extLst>
              <a:ext uri="{FF2B5EF4-FFF2-40B4-BE49-F238E27FC236}">
                <a16:creationId xmlns:a16="http://schemas.microsoft.com/office/drawing/2014/main" id="{99DE961C-24D2-D000-03C3-592DF11EB57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15299" y="3458773"/>
            <a:ext cx="972800" cy="972800"/>
          </a:xfrm>
          <a:prstGeom prst="rect">
            <a:avLst/>
          </a:prstGeom>
        </p:spPr>
      </p:pic>
      <p:pic>
        <p:nvPicPr>
          <p:cNvPr id="19" name="Graphic 18" descr="Clapper board with solid fill">
            <a:extLst>
              <a:ext uri="{FF2B5EF4-FFF2-40B4-BE49-F238E27FC236}">
                <a16:creationId xmlns:a16="http://schemas.microsoft.com/office/drawing/2014/main" id="{CFFA9C34-48E8-6DC2-ED4B-038D804B44F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161159" y="3478258"/>
            <a:ext cx="906903" cy="906903"/>
          </a:xfrm>
          <a:prstGeom prst="rect">
            <a:avLst/>
          </a:prstGeom>
        </p:spPr>
      </p:pic>
      <p:pic>
        <p:nvPicPr>
          <p:cNvPr id="4" name="Graphic 3" descr="Head with gears with solid fill">
            <a:extLst>
              <a:ext uri="{FF2B5EF4-FFF2-40B4-BE49-F238E27FC236}">
                <a16:creationId xmlns:a16="http://schemas.microsoft.com/office/drawing/2014/main" id="{784D5360-75DA-6B61-61CD-89C9028C067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595398" y="3573335"/>
            <a:ext cx="774261" cy="774261"/>
          </a:xfrm>
          <a:prstGeom prst="rect">
            <a:avLst/>
          </a:prstGeom>
        </p:spPr>
      </p:pic>
      <p:pic>
        <p:nvPicPr>
          <p:cNvPr id="5" name="Graphic 4" descr="Bar chart with solid fill">
            <a:extLst>
              <a:ext uri="{FF2B5EF4-FFF2-40B4-BE49-F238E27FC236}">
                <a16:creationId xmlns:a16="http://schemas.microsoft.com/office/drawing/2014/main" id="{86760254-4B71-77C6-517E-2765392044E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058227" y="3560287"/>
            <a:ext cx="729600" cy="729600"/>
          </a:xfrm>
          <a:prstGeom prst="rect">
            <a:avLst/>
          </a:prstGeom>
        </p:spPr>
      </p:pic>
      <p:pic>
        <p:nvPicPr>
          <p:cNvPr id="6" name="Graphic 5" descr="Clapper board with solid fill">
            <a:extLst>
              <a:ext uri="{FF2B5EF4-FFF2-40B4-BE49-F238E27FC236}">
                <a16:creationId xmlns:a16="http://schemas.microsoft.com/office/drawing/2014/main" id="{7FD3A79E-E85F-3D83-35DB-76F55A0D9EA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9272811" y="3642460"/>
            <a:ext cx="680177" cy="68017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38"/>
          <p:cNvSpPr txBox="1">
            <a:spLocks noGrp="1"/>
          </p:cNvSpPr>
          <p:nvPr>
            <p:ph type="subTitle" idx="1"/>
          </p:nvPr>
        </p:nvSpPr>
        <p:spPr>
          <a:xfrm flipH="1">
            <a:off x="5673933" y="2349700"/>
            <a:ext cx="5564800" cy="3346465"/>
          </a:xfrm>
          <a:prstGeom prst="rect">
            <a:avLst/>
          </a:prstGeom>
        </p:spPr>
        <p:txBody>
          <a:bodyPr spcFirstLastPara="1" vert="horz" wrap="square" lIns="426700" tIns="121900" rIns="426700" bIns="121900" rtlCol="0" anchor="ctr" anchorCtr="0">
            <a:noAutofit/>
          </a:bodyPr>
          <a:lstStyle/>
          <a:p>
            <a:pPr marL="380990" indent="-380990"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chemeClr val="bg1"/>
                </a:solidFill>
              </a:rPr>
              <a:t>30% faster production planning</a:t>
            </a:r>
            <a:r>
              <a:rPr lang="en-US" dirty="0">
                <a:solidFill>
                  <a:schemeClr val="bg1"/>
                </a:solidFill>
              </a:rPr>
              <a:t> through AI automation.</a:t>
            </a:r>
          </a:p>
          <a:p>
            <a:pPr marL="380990" indent="-380990"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chemeClr val="bg1"/>
                </a:solidFill>
              </a:rPr>
              <a:t>Up to 25% budget savings</a:t>
            </a:r>
            <a:r>
              <a:rPr lang="en-US" dirty="0">
                <a:solidFill>
                  <a:schemeClr val="bg1"/>
                </a:solidFill>
              </a:rPr>
              <a:t> via predictive cost control.</a:t>
            </a:r>
          </a:p>
          <a:p>
            <a:pPr marL="380990" indent="-380990"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chemeClr val="bg1"/>
                </a:solidFill>
              </a:rPr>
              <a:t>Improved collaboration</a:t>
            </a:r>
            <a:r>
              <a:rPr lang="en-US" dirty="0">
                <a:solidFill>
                  <a:schemeClr val="bg1"/>
                </a:solidFill>
              </a:rPr>
              <a:t> across all departments in real time.</a:t>
            </a:r>
          </a:p>
          <a:p>
            <a:pPr marL="380990" indent="-380990"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chemeClr val="bg1"/>
                </a:solidFill>
              </a:rPr>
              <a:t>Streamlined workflow</a:t>
            </a:r>
            <a:r>
              <a:rPr lang="en-US" dirty="0">
                <a:solidFill>
                  <a:schemeClr val="bg1"/>
                </a:solidFill>
              </a:rPr>
              <a:t> from pre- to post-production.</a:t>
            </a:r>
          </a:p>
          <a:p>
            <a:pPr marL="380990" indent="-380990"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chemeClr val="bg1"/>
                </a:solidFill>
              </a:rPr>
              <a:t>Data-driven insights</a:t>
            </a:r>
            <a:r>
              <a:rPr lang="en-US" dirty="0">
                <a:solidFill>
                  <a:schemeClr val="bg1"/>
                </a:solidFill>
              </a:rPr>
              <a:t> for smarter decision-making and scheduling.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482" name="Google Shape;482;p38"/>
          <p:cNvSpPr txBox="1">
            <a:spLocks noGrp="1"/>
          </p:cNvSpPr>
          <p:nvPr>
            <p:ph type="title"/>
          </p:nvPr>
        </p:nvSpPr>
        <p:spPr>
          <a:xfrm flipH="1">
            <a:off x="5673933" y="948885"/>
            <a:ext cx="5564800" cy="64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 lvl="0"/>
            <a:r>
              <a:rPr lang="en-IN" b="1" dirty="0">
                <a:latin typeface="Righteous" panose="020B0604020202020204" charset="0"/>
              </a:rPr>
              <a:t>From Vision to Value</a:t>
            </a:r>
            <a:endParaRPr b="1" dirty="0">
              <a:latin typeface="Righteous" panose="020B0604020202020204" charset="0"/>
            </a:endParaRPr>
          </a:p>
        </p:txBody>
      </p:sp>
      <p:pic>
        <p:nvPicPr>
          <p:cNvPr id="483" name="Google Shape;48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437">
            <a:off x="2997204" y="1063497"/>
            <a:ext cx="1961792" cy="257240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4" name="Google Shape;484;p38"/>
          <p:cNvGrpSpPr/>
          <p:nvPr/>
        </p:nvGrpSpPr>
        <p:grpSpPr>
          <a:xfrm>
            <a:off x="1513500" y="4133097"/>
            <a:ext cx="2767899" cy="1898267"/>
            <a:chOff x="1135125" y="3099823"/>
            <a:chExt cx="2075924" cy="1423700"/>
          </a:xfrm>
        </p:grpSpPr>
        <p:pic>
          <p:nvPicPr>
            <p:cNvPr id="485" name="Google Shape;485;p3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299030">
              <a:off x="1185994" y="3183200"/>
              <a:ext cx="1974187" cy="125694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6" name="Google Shape;486;p3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824900" y="3457775"/>
              <a:ext cx="696375" cy="5932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87" name="Google Shape;487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1041134">
            <a:off x="1895800" y="1824068"/>
            <a:ext cx="275200" cy="19200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52E97DA-0C71-A5E0-893E-024EFBE981CC}"/>
              </a:ext>
            </a:extLst>
          </p:cNvPr>
          <p:cNvSpPr txBox="1"/>
          <p:nvPr/>
        </p:nvSpPr>
        <p:spPr>
          <a:xfrm>
            <a:off x="6096000" y="5909115"/>
            <a:ext cx="5564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solidFill>
                  <a:schemeClr val="bg1"/>
                </a:solidFill>
                <a:latin typeface="Righteous" panose="020B0604020202020204" charset="0"/>
              </a:rPr>
              <a:t>Smarter workflows. Bigger savings. Better films</a:t>
            </a:r>
            <a:endParaRPr lang="en-IN" sz="2400" i="1" dirty="0">
              <a:solidFill>
                <a:schemeClr val="bg1"/>
              </a:solidFill>
              <a:latin typeface="Righteous" panose="020B060402020202020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" name="Google Shape;563;p43"/>
          <p:cNvPicPr preferRelativeResize="0"/>
          <p:nvPr/>
        </p:nvPicPr>
        <p:blipFill rotWithShape="1">
          <a:blip r:embed="rId3">
            <a:alphaModFix/>
          </a:blip>
          <a:srcRect l="25007" t="40373" r="22399" b="44658"/>
          <a:stretch/>
        </p:blipFill>
        <p:spPr>
          <a:xfrm>
            <a:off x="4205668" y="5929968"/>
            <a:ext cx="3577497" cy="546001"/>
          </a:xfrm>
          <a:prstGeom prst="rect">
            <a:avLst/>
          </a:prstGeom>
          <a:noFill/>
          <a:ln>
            <a:noFill/>
          </a:ln>
        </p:spPr>
      </p:pic>
      <p:sp>
        <p:nvSpPr>
          <p:cNvPr id="564" name="Google Shape;564;p43"/>
          <p:cNvSpPr txBox="1">
            <a:spLocks noGrp="1"/>
          </p:cNvSpPr>
          <p:nvPr>
            <p:ph type="title"/>
          </p:nvPr>
        </p:nvSpPr>
        <p:spPr>
          <a:xfrm>
            <a:off x="494403" y="1642100"/>
            <a:ext cx="3711264" cy="9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 lvl="0"/>
            <a:r>
              <a:rPr lang="en-IN" b="1" dirty="0">
                <a:solidFill>
                  <a:schemeClr val="bg1"/>
                </a:solidFill>
              </a:rPr>
              <a:t>Weather-Based Scheduling</a:t>
            </a:r>
            <a:r>
              <a:rPr lang="en-IN" dirty="0">
                <a:solidFill>
                  <a:schemeClr val="bg1"/>
                </a:solidFill>
              </a:rPr>
              <a:t> 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565" name="Google Shape;565;p43"/>
          <p:cNvSpPr txBox="1">
            <a:spLocks noGrp="1"/>
          </p:cNvSpPr>
          <p:nvPr>
            <p:ph type="subTitle" idx="1"/>
          </p:nvPr>
        </p:nvSpPr>
        <p:spPr>
          <a:xfrm>
            <a:off x="695824" y="2675733"/>
            <a:ext cx="3076400" cy="9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 marL="0" indent="0"/>
            <a:r>
              <a:rPr lang="en-IN" dirty="0">
                <a:solidFill>
                  <a:schemeClr val="bg1"/>
                </a:solidFill>
              </a:rPr>
              <a:t>Auto-adjust shoots by forecast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566" name="Google Shape;566;p43"/>
          <p:cNvSpPr txBox="1">
            <a:spLocks noGrp="1"/>
          </p:cNvSpPr>
          <p:nvPr>
            <p:ph type="title" idx="2"/>
          </p:nvPr>
        </p:nvSpPr>
        <p:spPr>
          <a:xfrm>
            <a:off x="7986334" y="1629529"/>
            <a:ext cx="3448836" cy="9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 lvl="0"/>
            <a:r>
              <a:rPr lang="en-IN" b="1" dirty="0">
                <a:solidFill>
                  <a:schemeClr val="bg1"/>
                </a:solidFill>
              </a:rPr>
              <a:t>Mobile &amp; Email Reminders</a:t>
            </a:r>
            <a:r>
              <a:rPr lang="en-IN" dirty="0">
                <a:solidFill>
                  <a:schemeClr val="bg1"/>
                </a:solidFill>
              </a:rPr>
              <a:t> 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567" name="Google Shape;567;p43"/>
          <p:cNvSpPr txBox="1">
            <a:spLocks noGrp="1"/>
          </p:cNvSpPr>
          <p:nvPr>
            <p:ph type="subTitle" idx="3"/>
          </p:nvPr>
        </p:nvSpPr>
        <p:spPr>
          <a:xfrm>
            <a:off x="8155600" y="2675733"/>
            <a:ext cx="3076400" cy="9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 marL="0" indent="0"/>
            <a:r>
              <a:rPr lang="en-IN" dirty="0">
                <a:solidFill>
                  <a:schemeClr val="bg1"/>
                </a:solidFill>
              </a:rPr>
              <a:t>Instant alerts and updates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568" name="Google Shape;568;p43"/>
          <p:cNvSpPr txBox="1">
            <a:spLocks noGrp="1"/>
          </p:cNvSpPr>
          <p:nvPr>
            <p:ph type="title" idx="4"/>
          </p:nvPr>
        </p:nvSpPr>
        <p:spPr>
          <a:xfrm>
            <a:off x="619760" y="3911601"/>
            <a:ext cx="3416624" cy="845399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 lvl="0"/>
            <a:r>
              <a:rPr lang="en-IN" b="1" dirty="0">
                <a:solidFill>
                  <a:schemeClr val="bg1"/>
                </a:solidFill>
              </a:rPr>
              <a:t>AI Chat Assistant</a:t>
            </a:r>
            <a:r>
              <a:rPr lang="en-IN" dirty="0">
                <a:solidFill>
                  <a:schemeClr val="bg1"/>
                </a:solidFill>
              </a:rPr>
              <a:t> 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569" name="Google Shape;569;p43"/>
          <p:cNvSpPr txBox="1">
            <a:spLocks noGrp="1"/>
          </p:cNvSpPr>
          <p:nvPr>
            <p:ph type="subTitle" idx="5"/>
          </p:nvPr>
        </p:nvSpPr>
        <p:spPr>
          <a:xfrm>
            <a:off x="959984" y="4834133"/>
            <a:ext cx="3076400" cy="9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 marL="0" indent="0"/>
            <a:r>
              <a:rPr lang="en-IN" dirty="0">
                <a:solidFill>
                  <a:schemeClr val="bg1"/>
                </a:solidFill>
              </a:rPr>
              <a:t>Your 24/7 production guide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570" name="Google Shape;570;p43"/>
          <p:cNvSpPr txBox="1">
            <a:spLocks noGrp="1"/>
          </p:cNvSpPr>
          <p:nvPr>
            <p:ph type="title" idx="6"/>
          </p:nvPr>
        </p:nvSpPr>
        <p:spPr>
          <a:xfrm>
            <a:off x="8155600" y="4053399"/>
            <a:ext cx="3076400" cy="70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 lvl="0"/>
            <a:r>
              <a:rPr lang="en-IN" dirty="0">
                <a:solidFill>
                  <a:schemeClr val="bg1"/>
                </a:solidFill>
              </a:rPr>
              <a:t>Multi-Script Management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571" name="Google Shape;571;p43"/>
          <p:cNvSpPr txBox="1">
            <a:spLocks noGrp="1"/>
          </p:cNvSpPr>
          <p:nvPr>
            <p:ph type="subTitle" idx="7"/>
          </p:nvPr>
        </p:nvSpPr>
        <p:spPr>
          <a:xfrm>
            <a:off x="8155600" y="4834133"/>
            <a:ext cx="3076400" cy="9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 marL="0" indent="0"/>
            <a:r>
              <a:rPr lang="en-IN" dirty="0">
                <a:solidFill>
                  <a:schemeClr val="bg1"/>
                </a:solidFill>
              </a:rPr>
              <a:t>Handle many projects easily in the same timeline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572" name="Google Shape;572;p43"/>
          <p:cNvSpPr txBox="1">
            <a:spLocks noGrp="1"/>
          </p:cNvSpPr>
          <p:nvPr>
            <p:ph type="title" idx="8"/>
          </p:nvPr>
        </p:nvSpPr>
        <p:spPr>
          <a:xfrm>
            <a:off x="960000" y="710567"/>
            <a:ext cx="10272000" cy="587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 lvl="0"/>
            <a:r>
              <a:rPr lang="en-IN" b="1" dirty="0">
                <a:solidFill>
                  <a:schemeClr val="bg1"/>
                </a:solidFill>
                <a:latin typeface="Righteous" panose="020B0604020202020204" charset="0"/>
              </a:rPr>
              <a:t>Rolling into the Future</a:t>
            </a:r>
            <a:endParaRPr b="1" dirty="0">
              <a:solidFill>
                <a:schemeClr val="bg1"/>
              </a:solidFill>
              <a:latin typeface="Righteous" panose="020B0604020202020204" charset="0"/>
            </a:endParaRPr>
          </a:p>
        </p:txBody>
      </p:sp>
      <p:pic>
        <p:nvPicPr>
          <p:cNvPr id="573" name="Google Shape;573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5052" y="1893700"/>
            <a:ext cx="2901896" cy="42509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62"/>
          <p:cNvSpPr txBox="1">
            <a:spLocks noGrp="1"/>
          </p:cNvSpPr>
          <p:nvPr>
            <p:ph type="title"/>
          </p:nvPr>
        </p:nvSpPr>
        <p:spPr>
          <a:xfrm>
            <a:off x="960000" y="710567"/>
            <a:ext cx="10272000" cy="587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 algn="l"/>
            <a:r>
              <a:rPr lang="en-IN" sz="9333" dirty="0">
                <a:solidFill>
                  <a:schemeClr val="bg1"/>
                </a:solidFill>
                <a:latin typeface="Righteous" panose="020B0604020202020204" charset="0"/>
              </a:rPr>
              <a:t>THANKS!</a:t>
            </a:r>
            <a:endParaRPr sz="9333" dirty="0">
              <a:solidFill>
                <a:schemeClr val="bg1"/>
              </a:solidFill>
              <a:latin typeface="Righteous" panose="020B0604020202020204" charset="0"/>
            </a:endParaRPr>
          </a:p>
        </p:txBody>
      </p:sp>
      <p:pic>
        <p:nvPicPr>
          <p:cNvPr id="3" name="Google Shape;913;p59">
            <a:extLst>
              <a:ext uri="{FF2B5EF4-FFF2-40B4-BE49-F238E27FC236}">
                <a16:creationId xmlns:a16="http://schemas.microsoft.com/office/drawing/2014/main" id="{99E544CA-B289-AFCC-C37E-2D8A6B4D8C4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468993">
            <a:off x="5925681" y="2617248"/>
            <a:ext cx="2505273" cy="2872771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912;p59">
            <a:extLst>
              <a:ext uri="{FF2B5EF4-FFF2-40B4-BE49-F238E27FC236}">
                <a16:creationId xmlns:a16="http://schemas.microsoft.com/office/drawing/2014/main" id="{169A0BEB-5113-EC2C-0D3F-0259B0613EEB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8825154" y="1600833"/>
            <a:ext cx="2265933" cy="45466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7C69F1A-C5C6-DDCB-537E-A35B481671A7}"/>
              </a:ext>
            </a:extLst>
          </p:cNvPr>
          <p:cNvSpPr txBox="1"/>
          <p:nvPr/>
        </p:nvSpPr>
        <p:spPr>
          <a:xfrm>
            <a:off x="609599" y="2174240"/>
            <a:ext cx="5132367" cy="2000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133" dirty="0">
                <a:solidFill>
                  <a:schemeClr val="bg1"/>
                </a:solidFill>
                <a:latin typeface="Comic Neue" panose="020B0604020202020204" charset="0"/>
              </a:rPr>
              <a:t>The Future of Filmmaking Begins Here</a:t>
            </a:r>
            <a:r>
              <a:rPr lang="en-US" sz="2400" dirty="0">
                <a:solidFill>
                  <a:schemeClr val="bg1"/>
                </a:solidFill>
              </a:rPr>
              <a:t>.</a:t>
            </a:r>
            <a:endParaRPr lang="en-IN" sz="24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6AB9A5-E745-1D5F-68F7-EC07A96EFD8C}"/>
              </a:ext>
            </a:extLst>
          </p:cNvPr>
          <p:cNvSpPr txBox="1"/>
          <p:nvPr/>
        </p:nvSpPr>
        <p:spPr>
          <a:xfrm>
            <a:off x="304800" y="4691789"/>
            <a:ext cx="4978400" cy="7898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33" i="1" dirty="0">
                <a:solidFill>
                  <a:schemeClr val="bg1"/>
                </a:solidFill>
                <a:latin typeface="Righteous" panose="020B0604020202020204" charset="0"/>
              </a:rPr>
              <a:t>Innovation. Intelligence. Imagination — all in one frame</a:t>
            </a:r>
            <a:r>
              <a:rPr lang="en-US" sz="2400" i="1" dirty="0">
                <a:solidFill>
                  <a:schemeClr val="bg1"/>
                </a:solidFill>
                <a:latin typeface="Comic Neue" panose="020B0604020202020204" charset="0"/>
              </a:rPr>
              <a:t>.</a:t>
            </a:r>
            <a:endParaRPr lang="en-IN" sz="2400" i="1" dirty="0">
              <a:solidFill>
                <a:schemeClr val="bg1"/>
              </a:solidFill>
              <a:latin typeface="Comic Neue" panose="020B0604020202020204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195</Words>
  <Application>Microsoft Office PowerPoint</Application>
  <PresentationFormat>Widescreen</PresentationFormat>
  <Paragraphs>40</Paragraphs>
  <Slides>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Arial</vt:lpstr>
      <vt:lpstr>Calibri</vt:lpstr>
      <vt:lpstr>Calibri Light</vt:lpstr>
      <vt:lpstr>Comic Neue</vt:lpstr>
      <vt:lpstr>Righteous</vt:lpstr>
      <vt:lpstr>Wingdings</vt:lpstr>
      <vt:lpstr>Office Theme</vt:lpstr>
      <vt:lpstr>VECTRA </vt:lpstr>
      <vt:lpstr>Behind the Scenes: The Challenges</vt:lpstr>
      <vt:lpstr>PowerPoint Presentation</vt:lpstr>
      <vt:lpstr>How Words 2 Frame Works</vt:lpstr>
      <vt:lpstr>From Vision to Value</vt:lpstr>
      <vt:lpstr>Weather-Based Scheduling </vt:lpstr>
      <vt:lpstr>THANKS!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athira suma</dc:creator>
  <cp:lastModifiedBy>athira suma</cp:lastModifiedBy>
  <cp:revision>1</cp:revision>
  <dcterms:created xsi:type="dcterms:W3CDTF">2025-10-05T09:32:31Z</dcterms:created>
  <dcterms:modified xsi:type="dcterms:W3CDTF">2025-10-05T09:36:27Z</dcterms:modified>
</cp:coreProperties>
</file>